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7" r:id="rId3"/>
    <p:sldId id="258" r:id="rId4"/>
    <p:sldId id="269" r:id="rId5"/>
    <p:sldId id="270" r:id="rId6"/>
    <p:sldId id="262" r:id="rId7"/>
    <p:sldId id="271" r:id="rId8"/>
    <p:sldId id="272" r:id="rId9"/>
    <p:sldId id="273" r:id="rId10"/>
    <p:sldId id="274" r:id="rId11"/>
    <p:sldId id="265" r:id="rId12"/>
    <p:sldId id="275" r:id="rId13"/>
    <p:sldId id="276" r:id="rId14"/>
    <p:sldId id="277" r:id="rId15"/>
    <p:sldId id="278" r:id="rId1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Svijetli stil 3 - Isticanj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Svijetli stil 3 - Isticanj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Stil teme 1 - Isticanj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Srednji stil 4 - Isticanj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AC571D-E8B6-4943-B356-DBEB6B5C079B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D9CA681-B0E5-47B0-895B-6665F1D177E1}">
      <dgm:prSet custT="1"/>
      <dgm:spPr/>
      <dgm:t>
        <a:bodyPr/>
        <a:lstStyle/>
        <a:p>
          <a:r>
            <a:rPr lang="hr-HR" sz="2800" dirty="0"/>
            <a:t>Dugotrajna imovina se prilikom korištenja postupno troši – računovodstvo knjiži amortizaciju.</a:t>
          </a:r>
          <a:endParaRPr lang="en-US" sz="2800" dirty="0"/>
        </a:p>
      </dgm:t>
    </dgm:pt>
    <dgm:pt modelId="{579DD023-D8ED-4C04-96E2-3BA07E170181}" type="parTrans" cxnId="{91A63FE9-0CCF-44D8-A8C6-F3C47C95FBFF}">
      <dgm:prSet/>
      <dgm:spPr/>
      <dgm:t>
        <a:bodyPr/>
        <a:lstStyle/>
        <a:p>
          <a:endParaRPr lang="en-US"/>
        </a:p>
      </dgm:t>
    </dgm:pt>
    <dgm:pt modelId="{245DF014-E415-42DC-B311-186A279A74C0}" type="sibTrans" cxnId="{91A63FE9-0CCF-44D8-A8C6-F3C47C95FBFF}">
      <dgm:prSet/>
      <dgm:spPr/>
      <dgm:t>
        <a:bodyPr/>
        <a:lstStyle/>
        <a:p>
          <a:endParaRPr lang="en-US"/>
        </a:p>
      </dgm:t>
    </dgm:pt>
    <dgm:pt modelId="{ADF9AC02-E5E7-4494-A716-69BAD6083162}">
      <dgm:prSet custT="1"/>
      <dgm:spPr/>
      <dgm:t>
        <a:bodyPr/>
        <a:lstStyle/>
        <a:p>
          <a:r>
            <a:rPr lang="hr-HR" sz="2800" dirty="0"/>
            <a:t>Ona zastarijeva, potrebno je održavanje i zamjena.</a:t>
          </a:r>
          <a:endParaRPr lang="en-US" sz="2800" dirty="0"/>
        </a:p>
      </dgm:t>
    </dgm:pt>
    <dgm:pt modelId="{552F7447-88CE-4BBA-908E-53F4517005D2}" type="parTrans" cxnId="{43C84D59-C9D2-4A67-9522-3BA6173E732E}">
      <dgm:prSet/>
      <dgm:spPr/>
      <dgm:t>
        <a:bodyPr/>
        <a:lstStyle/>
        <a:p>
          <a:endParaRPr lang="en-US"/>
        </a:p>
      </dgm:t>
    </dgm:pt>
    <dgm:pt modelId="{A6FE95DF-CB2E-4E80-9EA5-B906BB7ABF9B}" type="sibTrans" cxnId="{43C84D59-C9D2-4A67-9522-3BA6173E732E}">
      <dgm:prSet/>
      <dgm:spPr/>
      <dgm:t>
        <a:bodyPr/>
        <a:lstStyle/>
        <a:p>
          <a:endParaRPr lang="en-US"/>
        </a:p>
      </dgm:t>
    </dgm:pt>
    <dgm:pt modelId="{D0E22D07-7A2B-4AAF-A838-C0C2E3426A0B}" type="pres">
      <dgm:prSet presAssocID="{D8AC571D-E8B6-4943-B356-DBEB6B5C079B}" presName="vert0" presStyleCnt="0">
        <dgm:presLayoutVars>
          <dgm:dir/>
          <dgm:animOne val="branch"/>
          <dgm:animLvl val="lvl"/>
        </dgm:presLayoutVars>
      </dgm:prSet>
      <dgm:spPr/>
    </dgm:pt>
    <dgm:pt modelId="{58C5CFFD-A91F-4CD1-B889-78332D271BB7}" type="pres">
      <dgm:prSet presAssocID="{1D9CA681-B0E5-47B0-895B-6665F1D177E1}" presName="thickLine" presStyleLbl="alignNode1" presStyleIdx="0" presStyleCnt="2"/>
      <dgm:spPr/>
    </dgm:pt>
    <dgm:pt modelId="{53F5ED6C-8EE8-456E-A05E-CB0FE9AF9B8E}" type="pres">
      <dgm:prSet presAssocID="{1D9CA681-B0E5-47B0-895B-6665F1D177E1}" presName="horz1" presStyleCnt="0"/>
      <dgm:spPr/>
    </dgm:pt>
    <dgm:pt modelId="{2E935147-F424-43BF-8B83-C1C2AC91C9AB}" type="pres">
      <dgm:prSet presAssocID="{1D9CA681-B0E5-47B0-895B-6665F1D177E1}" presName="tx1" presStyleLbl="revTx" presStyleIdx="0" presStyleCnt="2" custLinFactNeighborX="1933" custLinFactNeighborY="9762"/>
      <dgm:spPr/>
    </dgm:pt>
    <dgm:pt modelId="{826E7CDA-7959-41AD-8241-65BF0C4BFC83}" type="pres">
      <dgm:prSet presAssocID="{1D9CA681-B0E5-47B0-895B-6665F1D177E1}" presName="vert1" presStyleCnt="0"/>
      <dgm:spPr/>
    </dgm:pt>
    <dgm:pt modelId="{5CECE334-4A34-4B0B-A3AC-AB0C229AE590}" type="pres">
      <dgm:prSet presAssocID="{ADF9AC02-E5E7-4494-A716-69BAD6083162}" presName="thickLine" presStyleLbl="alignNode1" presStyleIdx="1" presStyleCnt="2"/>
      <dgm:spPr/>
    </dgm:pt>
    <dgm:pt modelId="{6469501D-7AEE-43B5-8A81-3A1154577F56}" type="pres">
      <dgm:prSet presAssocID="{ADF9AC02-E5E7-4494-A716-69BAD6083162}" presName="horz1" presStyleCnt="0"/>
      <dgm:spPr/>
    </dgm:pt>
    <dgm:pt modelId="{EB536CE8-0A6F-4D1E-B2B3-71A63ACFAFA0}" type="pres">
      <dgm:prSet presAssocID="{ADF9AC02-E5E7-4494-A716-69BAD6083162}" presName="tx1" presStyleLbl="revTx" presStyleIdx="1" presStyleCnt="2" custLinFactNeighborX="1933" custLinFactNeighborY="9762"/>
      <dgm:spPr/>
    </dgm:pt>
    <dgm:pt modelId="{6C5BE192-049C-439C-8CC4-63AF1A1215B3}" type="pres">
      <dgm:prSet presAssocID="{ADF9AC02-E5E7-4494-A716-69BAD6083162}" presName="vert1" presStyleCnt="0"/>
      <dgm:spPr/>
    </dgm:pt>
  </dgm:ptLst>
  <dgm:cxnLst>
    <dgm:cxn modelId="{9A42C306-FF8F-4B9F-8FD0-1A36CA396195}" type="presOf" srcId="{1D9CA681-B0E5-47B0-895B-6665F1D177E1}" destId="{2E935147-F424-43BF-8B83-C1C2AC91C9AB}" srcOrd="0" destOrd="0" presId="urn:microsoft.com/office/officeart/2008/layout/LinedList"/>
    <dgm:cxn modelId="{43C84D59-C9D2-4A67-9522-3BA6173E732E}" srcId="{D8AC571D-E8B6-4943-B356-DBEB6B5C079B}" destId="{ADF9AC02-E5E7-4494-A716-69BAD6083162}" srcOrd="1" destOrd="0" parTransId="{552F7447-88CE-4BBA-908E-53F4517005D2}" sibTransId="{A6FE95DF-CB2E-4E80-9EA5-B906BB7ABF9B}"/>
    <dgm:cxn modelId="{55AE0F8D-7BB8-4412-BE01-D669C0592688}" type="presOf" srcId="{ADF9AC02-E5E7-4494-A716-69BAD6083162}" destId="{EB536CE8-0A6F-4D1E-B2B3-71A63ACFAFA0}" srcOrd="0" destOrd="0" presId="urn:microsoft.com/office/officeart/2008/layout/LinedList"/>
    <dgm:cxn modelId="{0CFB10E8-C117-4873-9EDA-7C8F580D0084}" type="presOf" srcId="{D8AC571D-E8B6-4943-B356-DBEB6B5C079B}" destId="{D0E22D07-7A2B-4AAF-A838-C0C2E3426A0B}" srcOrd="0" destOrd="0" presId="urn:microsoft.com/office/officeart/2008/layout/LinedList"/>
    <dgm:cxn modelId="{91A63FE9-0CCF-44D8-A8C6-F3C47C95FBFF}" srcId="{D8AC571D-E8B6-4943-B356-DBEB6B5C079B}" destId="{1D9CA681-B0E5-47B0-895B-6665F1D177E1}" srcOrd="0" destOrd="0" parTransId="{579DD023-D8ED-4C04-96E2-3BA07E170181}" sibTransId="{245DF014-E415-42DC-B311-186A279A74C0}"/>
    <dgm:cxn modelId="{C919DDA1-CC30-4E20-ADC9-34F936BF0A45}" type="presParOf" srcId="{D0E22D07-7A2B-4AAF-A838-C0C2E3426A0B}" destId="{58C5CFFD-A91F-4CD1-B889-78332D271BB7}" srcOrd="0" destOrd="0" presId="urn:microsoft.com/office/officeart/2008/layout/LinedList"/>
    <dgm:cxn modelId="{592B3785-C283-4864-B7B8-4864BBC96D55}" type="presParOf" srcId="{D0E22D07-7A2B-4AAF-A838-C0C2E3426A0B}" destId="{53F5ED6C-8EE8-456E-A05E-CB0FE9AF9B8E}" srcOrd="1" destOrd="0" presId="urn:microsoft.com/office/officeart/2008/layout/LinedList"/>
    <dgm:cxn modelId="{AB0C54D6-6E51-44F7-BA0F-6F575D09B9DC}" type="presParOf" srcId="{53F5ED6C-8EE8-456E-A05E-CB0FE9AF9B8E}" destId="{2E935147-F424-43BF-8B83-C1C2AC91C9AB}" srcOrd="0" destOrd="0" presId="urn:microsoft.com/office/officeart/2008/layout/LinedList"/>
    <dgm:cxn modelId="{5EBA59BB-18D3-4489-B44D-98E396303806}" type="presParOf" srcId="{53F5ED6C-8EE8-456E-A05E-CB0FE9AF9B8E}" destId="{826E7CDA-7959-41AD-8241-65BF0C4BFC83}" srcOrd="1" destOrd="0" presId="urn:microsoft.com/office/officeart/2008/layout/LinedList"/>
    <dgm:cxn modelId="{722EBC52-515D-411F-BDDC-E48EFEE7B9D7}" type="presParOf" srcId="{D0E22D07-7A2B-4AAF-A838-C0C2E3426A0B}" destId="{5CECE334-4A34-4B0B-A3AC-AB0C229AE590}" srcOrd="2" destOrd="0" presId="urn:microsoft.com/office/officeart/2008/layout/LinedList"/>
    <dgm:cxn modelId="{01DE2F6C-E287-4538-A2E1-2A3ADB2D2FB4}" type="presParOf" srcId="{D0E22D07-7A2B-4AAF-A838-C0C2E3426A0B}" destId="{6469501D-7AEE-43B5-8A81-3A1154577F56}" srcOrd="3" destOrd="0" presId="urn:microsoft.com/office/officeart/2008/layout/LinedList"/>
    <dgm:cxn modelId="{01BB0104-CC3C-47B6-8990-103BEC0851DF}" type="presParOf" srcId="{6469501D-7AEE-43B5-8A81-3A1154577F56}" destId="{EB536CE8-0A6F-4D1E-B2B3-71A63ACFAFA0}" srcOrd="0" destOrd="0" presId="urn:microsoft.com/office/officeart/2008/layout/LinedList"/>
    <dgm:cxn modelId="{96435C24-75B4-4B00-B1D8-24E11FED9D92}" type="presParOf" srcId="{6469501D-7AEE-43B5-8A81-3A1154577F56}" destId="{6C5BE192-049C-439C-8CC4-63AF1A1215B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AC571D-E8B6-4943-B356-DBEB6B5C079B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D9CA681-B0E5-47B0-895B-6665F1D177E1}">
      <dgm:prSet custT="1"/>
      <dgm:spPr/>
      <dgm:t>
        <a:bodyPr/>
        <a:lstStyle/>
        <a:p>
          <a:r>
            <a:rPr lang="hr-HR" sz="2800" dirty="0"/>
            <a:t>Najčešće se potroši u jednom ciklusu.</a:t>
          </a:r>
          <a:endParaRPr lang="en-US" sz="2800" dirty="0"/>
        </a:p>
      </dgm:t>
    </dgm:pt>
    <dgm:pt modelId="{579DD023-D8ED-4C04-96E2-3BA07E170181}" type="parTrans" cxnId="{91A63FE9-0CCF-44D8-A8C6-F3C47C95FBFF}">
      <dgm:prSet/>
      <dgm:spPr/>
      <dgm:t>
        <a:bodyPr/>
        <a:lstStyle/>
        <a:p>
          <a:endParaRPr lang="en-US"/>
        </a:p>
      </dgm:t>
    </dgm:pt>
    <dgm:pt modelId="{245DF014-E415-42DC-B311-186A279A74C0}" type="sibTrans" cxnId="{91A63FE9-0CCF-44D8-A8C6-F3C47C95FBFF}">
      <dgm:prSet/>
      <dgm:spPr/>
      <dgm:t>
        <a:bodyPr/>
        <a:lstStyle/>
        <a:p>
          <a:endParaRPr lang="en-US"/>
        </a:p>
      </dgm:t>
    </dgm:pt>
    <dgm:pt modelId="{22B6488B-5786-48A0-977E-E8532FEC1D92}">
      <dgm:prSet custT="1"/>
      <dgm:spPr/>
      <dgm:t>
        <a:bodyPr/>
        <a:lstStyle/>
        <a:p>
          <a:r>
            <a:rPr lang="hr-HR" sz="2800" dirty="0"/>
            <a:t>Traje do jedne godine.</a:t>
          </a:r>
          <a:endParaRPr lang="en-US" sz="2800" dirty="0"/>
        </a:p>
      </dgm:t>
    </dgm:pt>
    <dgm:pt modelId="{AB9A5C2E-C49C-4F1A-B849-14FE67AE97C7}" type="parTrans" cxnId="{9A4F4E75-E086-4AFE-8539-EA74164CB111}">
      <dgm:prSet/>
      <dgm:spPr/>
      <dgm:t>
        <a:bodyPr/>
        <a:lstStyle/>
        <a:p>
          <a:endParaRPr lang="hr-HR"/>
        </a:p>
      </dgm:t>
    </dgm:pt>
    <dgm:pt modelId="{FA29594A-47D7-4B72-A01C-B5FF51CD850F}" type="sibTrans" cxnId="{9A4F4E75-E086-4AFE-8539-EA74164CB111}">
      <dgm:prSet/>
      <dgm:spPr/>
      <dgm:t>
        <a:bodyPr/>
        <a:lstStyle/>
        <a:p>
          <a:endParaRPr lang="hr-HR"/>
        </a:p>
      </dgm:t>
    </dgm:pt>
    <dgm:pt modelId="{7EE4F8D4-0377-48AE-B801-B0B7BC87BC59}" type="pres">
      <dgm:prSet presAssocID="{D8AC571D-E8B6-4943-B356-DBEB6B5C079B}" presName="vert0" presStyleCnt="0">
        <dgm:presLayoutVars>
          <dgm:dir/>
          <dgm:animOne val="branch"/>
          <dgm:animLvl val="lvl"/>
        </dgm:presLayoutVars>
      </dgm:prSet>
      <dgm:spPr/>
    </dgm:pt>
    <dgm:pt modelId="{E4198AD2-1876-4DC4-96D5-6A1086A247C6}" type="pres">
      <dgm:prSet presAssocID="{1D9CA681-B0E5-47B0-895B-6665F1D177E1}" presName="thickLine" presStyleLbl="alignNode1" presStyleIdx="0" presStyleCnt="2"/>
      <dgm:spPr/>
    </dgm:pt>
    <dgm:pt modelId="{7C3EA8A3-4E28-4FDB-A225-CD4DE97BD882}" type="pres">
      <dgm:prSet presAssocID="{1D9CA681-B0E5-47B0-895B-6665F1D177E1}" presName="horz1" presStyleCnt="0"/>
      <dgm:spPr/>
    </dgm:pt>
    <dgm:pt modelId="{204E08ED-DA1C-4372-9A25-0B462C7D29A6}" type="pres">
      <dgm:prSet presAssocID="{1D9CA681-B0E5-47B0-895B-6665F1D177E1}" presName="tx1" presStyleLbl="revTx" presStyleIdx="0" presStyleCnt="2"/>
      <dgm:spPr/>
    </dgm:pt>
    <dgm:pt modelId="{C4898462-E606-4E93-AE46-6DFBCF8EF389}" type="pres">
      <dgm:prSet presAssocID="{1D9CA681-B0E5-47B0-895B-6665F1D177E1}" presName="vert1" presStyleCnt="0"/>
      <dgm:spPr/>
    </dgm:pt>
    <dgm:pt modelId="{838B0AF2-2119-4102-8439-EDB024176AFF}" type="pres">
      <dgm:prSet presAssocID="{22B6488B-5786-48A0-977E-E8532FEC1D92}" presName="thickLine" presStyleLbl="alignNode1" presStyleIdx="1" presStyleCnt="2"/>
      <dgm:spPr/>
    </dgm:pt>
    <dgm:pt modelId="{3F97CFAC-4087-420A-A251-25660C5C1A14}" type="pres">
      <dgm:prSet presAssocID="{22B6488B-5786-48A0-977E-E8532FEC1D92}" presName="horz1" presStyleCnt="0"/>
      <dgm:spPr/>
    </dgm:pt>
    <dgm:pt modelId="{F4D01BFA-C35F-4725-9432-2B7C9AD07AC6}" type="pres">
      <dgm:prSet presAssocID="{22B6488B-5786-48A0-977E-E8532FEC1D92}" presName="tx1" presStyleLbl="revTx" presStyleIdx="1" presStyleCnt="2"/>
      <dgm:spPr/>
    </dgm:pt>
    <dgm:pt modelId="{59BF656F-F529-48E0-88C1-45CF043E8324}" type="pres">
      <dgm:prSet presAssocID="{22B6488B-5786-48A0-977E-E8532FEC1D92}" presName="vert1" presStyleCnt="0"/>
      <dgm:spPr/>
    </dgm:pt>
  </dgm:ptLst>
  <dgm:cxnLst>
    <dgm:cxn modelId="{5A8F7962-A064-4A29-981C-B97FD10A36D9}" type="presOf" srcId="{D8AC571D-E8B6-4943-B356-DBEB6B5C079B}" destId="{7EE4F8D4-0377-48AE-B801-B0B7BC87BC59}" srcOrd="0" destOrd="0" presId="urn:microsoft.com/office/officeart/2008/layout/LinedList"/>
    <dgm:cxn modelId="{9A4F4E75-E086-4AFE-8539-EA74164CB111}" srcId="{D8AC571D-E8B6-4943-B356-DBEB6B5C079B}" destId="{22B6488B-5786-48A0-977E-E8532FEC1D92}" srcOrd="1" destOrd="0" parTransId="{AB9A5C2E-C49C-4F1A-B849-14FE67AE97C7}" sibTransId="{FA29594A-47D7-4B72-A01C-B5FF51CD850F}"/>
    <dgm:cxn modelId="{7D517076-CCDC-4730-9BA7-13471E330619}" type="presOf" srcId="{1D9CA681-B0E5-47B0-895B-6665F1D177E1}" destId="{204E08ED-DA1C-4372-9A25-0B462C7D29A6}" srcOrd="0" destOrd="0" presId="urn:microsoft.com/office/officeart/2008/layout/LinedList"/>
    <dgm:cxn modelId="{91A63FE9-0CCF-44D8-A8C6-F3C47C95FBFF}" srcId="{D8AC571D-E8B6-4943-B356-DBEB6B5C079B}" destId="{1D9CA681-B0E5-47B0-895B-6665F1D177E1}" srcOrd="0" destOrd="0" parTransId="{579DD023-D8ED-4C04-96E2-3BA07E170181}" sibTransId="{245DF014-E415-42DC-B311-186A279A74C0}"/>
    <dgm:cxn modelId="{677C8FEF-3C99-451B-97D9-69C1A4BD505B}" type="presOf" srcId="{22B6488B-5786-48A0-977E-E8532FEC1D92}" destId="{F4D01BFA-C35F-4725-9432-2B7C9AD07AC6}" srcOrd="0" destOrd="0" presId="urn:microsoft.com/office/officeart/2008/layout/LinedList"/>
    <dgm:cxn modelId="{2CDAA243-5FC1-4A56-9339-5BDE59165A2E}" type="presParOf" srcId="{7EE4F8D4-0377-48AE-B801-B0B7BC87BC59}" destId="{E4198AD2-1876-4DC4-96D5-6A1086A247C6}" srcOrd="0" destOrd="0" presId="urn:microsoft.com/office/officeart/2008/layout/LinedList"/>
    <dgm:cxn modelId="{FB08C592-E246-4C8B-9599-24A730494B69}" type="presParOf" srcId="{7EE4F8D4-0377-48AE-B801-B0B7BC87BC59}" destId="{7C3EA8A3-4E28-4FDB-A225-CD4DE97BD882}" srcOrd="1" destOrd="0" presId="urn:microsoft.com/office/officeart/2008/layout/LinedList"/>
    <dgm:cxn modelId="{C2447284-1926-453A-AC04-594C10EA8D92}" type="presParOf" srcId="{7C3EA8A3-4E28-4FDB-A225-CD4DE97BD882}" destId="{204E08ED-DA1C-4372-9A25-0B462C7D29A6}" srcOrd="0" destOrd="0" presId="urn:microsoft.com/office/officeart/2008/layout/LinedList"/>
    <dgm:cxn modelId="{38C693D5-922A-4F1A-8D94-BF55A87ABD78}" type="presParOf" srcId="{7C3EA8A3-4E28-4FDB-A225-CD4DE97BD882}" destId="{C4898462-E606-4E93-AE46-6DFBCF8EF389}" srcOrd="1" destOrd="0" presId="urn:microsoft.com/office/officeart/2008/layout/LinedList"/>
    <dgm:cxn modelId="{437029E6-0B62-4E93-9238-7A9D0162B566}" type="presParOf" srcId="{7EE4F8D4-0377-48AE-B801-B0B7BC87BC59}" destId="{838B0AF2-2119-4102-8439-EDB024176AFF}" srcOrd="2" destOrd="0" presId="urn:microsoft.com/office/officeart/2008/layout/LinedList"/>
    <dgm:cxn modelId="{767189C6-D54D-450F-8B91-06483F04EED9}" type="presParOf" srcId="{7EE4F8D4-0377-48AE-B801-B0B7BC87BC59}" destId="{3F97CFAC-4087-420A-A251-25660C5C1A14}" srcOrd="3" destOrd="0" presId="urn:microsoft.com/office/officeart/2008/layout/LinedList"/>
    <dgm:cxn modelId="{8F746CBC-595A-4948-8A46-5DF70F221F45}" type="presParOf" srcId="{3F97CFAC-4087-420A-A251-25660C5C1A14}" destId="{F4D01BFA-C35F-4725-9432-2B7C9AD07AC6}" srcOrd="0" destOrd="0" presId="urn:microsoft.com/office/officeart/2008/layout/LinedList"/>
    <dgm:cxn modelId="{4019AE2D-3DA7-4B88-92B1-2681473871E3}" type="presParOf" srcId="{3F97CFAC-4087-420A-A251-25660C5C1A14}" destId="{59BF656F-F529-48E0-88C1-45CF043E832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AC571D-E8B6-4943-B356-DBEB6B5C079B}" type="doc">
      <dgm:prSet loTypeId="urn:microsoft.com/office/officeart/2008/layout/Lin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D9CA681-B0E5-47B0-895B-6665F1D177E1}">
      <dgm:prSet custT="1"/>
      <dgm:spPr/>
      <dgm:t>
        <a:bodyPr/>
        <a:lstStyle/>
        <a:p>
          <a:r>
            <a:rPr lang="hr-HR" sz="2800" dirty="0"/>
            <a:t>Nema fizički oblik, ali ima financijsku vrijednost.</a:t>
          </a:r>
          <a:endParaRPr lang="en-US" sz="2800" dirty="0"/>
        </a:p>
      </dgm:t>
    </dgm:pt>
    <dgm:pt modelId="{579DD023-D8ED-4C04-96E2-3BA07E170181}" type="parTrans" cxnId="{91A63FE9-0CCF-44D8-A8C6-F3C47C95FBFF}">
      <dgm:prSet/>
      <dgm:spPr/>
      <dgm:t>
        <a:bodyPr/>
        <a:lstStyle/>
        <a:p>
          <a:endParaRPr lang="en-US"/>
        </a:p>
      </dgm:t>
    </dgm:pt>
    <dgm:pt modelId="{245DF014-E415-42DC-B311-186A279A74C0}" type="sibTrans" cxnId="{91A63FE9-0CCF-44D8-A8C6-F3C47C95FBFF}">
      <dgm:prSet/>
      <dgm:spPr/>
      <dgm:t>
        <a:bodyPr/>
        <a:lstStyle/>
        <a:p>
          <a:endParaRPr lang="en-US"/>
        </a:p>
      </dgm:t>
    </dgm:pt>
    <dgm:pt modelId="{B994F091-2107-48C1-B6C2-CF00E807F9A3}">
      <dgm:prSet custT="1"/>
      <dgm:spPr/>
      <dgm:t>
        <a:bodyPr/>
        <a:lstStyle/>
        <a:p>
          <a:r>
            <a:rPr lang="hr-HR" sz="2800" dirty="0"/>
            <a:t>Donosi prava ili ekonomske koristi poduzeću.</a:t>
          </a:r>
        </a:p>
      </dgm:t>
    </dgm:pt>
    <dgm:pt modelId="{87D8AE45-F000-4424-AD42-400BEF96A1FB}" type="parTrans" cxnId="{46441E0B-0EEE-4870-938F-F5DAA151E0C2}">
      <dgm:prSet/>
      <dgm:spPr/>
      <dgm:t>
        <a:bodyPr/>
        <a:lstStyle/>
        <a:p>
          <a:endParaRPr lang="hr-HR"/>
        </a:p>
      </dgm:t>
    </dgm:pt>
    <dgm:pt modelId="{6F00E0DA-2844-4AA8-BF17-1B9F4A34E6D2}" type="sibTrans" cxnId="{46441E0B-0EEE-4870-938F-F5DAA151E0C2}">
      <dgm:prSet/>
      <dgm:spPr/>
      <dgm:t>
        <a:bodyPr/>
        <a:lstStyle/>
        <a:p>
          <a:endParaRPr lang="hr-HR"/>
        </a:p>
      </dgm:t>
    </dgm:pt>
    <dgm:pt modelId="{9ACBE974-D052-4FD0-9C2C-D9DF7A057DAD}">
      <dgm:prSet custT="1"/>
      <dgm:spPr/>
      <dgm:t>
        <a:bodyPr/>
        <a:lstStyle/>
        <a:p>
          <a:r>
            <a:rPr lang="hr-HR" sz="2800" dirty="0"/>
            <a:t>Proizlazi iz znanja, vještina i stavova ljudi i tvrtki.</a:t>
          </a:r>
        </a:p>
      </dgm:t>
    </dgm:pt>
    <dgm:pt modelId="{E7721403-359B-40BA-A1D4-9F805A371F68}" type="parTrans" cxnId="{A8FD6811-9483-4674-9F31-6BBCAA58A05C}">
      <dgm:prSet/>
      <dgm:spPr/>
      <dgm:t>
        <a:bodyPr/>
        <a:lstStyle/>
        <a:p>
          <a:endParaRPr lang="hr-HR"/>
        </a:p>
      </dgm:t>
    </dgm:pt>
    <dgm:pt modelId="{39C44ED0-3295-4C02-80A5-333DF82D3EA0}" type="sibTrans" cxnId="{A8FD6811-9483-4674-9F31-6BBCAA58A05C}">
      <dgm:prSet/>
      <dgm:spPr/>
      <dgm:t>
        <a:bodyPr/>
        <a:lstStyle/>
        <a:p>
          <a:endParaRPr lang="hr-HR"/>
        </a:p>
      </dgm:t>
    </dgm:pt>
    <dgm:pt modelId="{263E8CCC-251D-4019-AB2A-20EBA8641E8D}" type="pres">
      <dgm:prSet presAssocID="{D8AC571D-E8B6-4943-B356-DBEB6B5C079B}" presName="vert0" presStyleCnt="0">
        <dgm:presLayoutVars>
          <dgm:dir/>
          <dgm:animOne val="branch"/>
          <dgm:animLvl val="lvl"/>
        </dgm:presLayoutVars>
      </dgm:prSet>
      <dgm:spPr/>
    </dgm:pt>
    <dgm:pt modelId="{DDF8D460-8CD2-436B-A3BC-B002532AD6E6}" type="pres">
      <dgm:prSet presAssocID="{1D9CA681-B0E5-47B0-895B-6665F1D177E1}" presName="thickLine" presStyleLbl="alignNode1" presStyleIdx="0" presStyleCnt="3"/>
      <dgm:spPr/>
    </dgm:pt>
    <dgm:pt modelId="{F6485341-A962-470A-ADC0-C2DAC3F2C84A}" type="pres">
      <dgm:prSet presAssocID="{1D9CA681-B0E5-47B0-895B-6665F1D177E1}" presName="horz1" presStyleCnt="0"/>
      <dgm:spPr/>
    </dgm:pt>
    <dgm:pt modelId="{C0E45115-FBC0-46D0-8988-E72D58E93888}" type="pres">
      <dgm:prSet presAssocID="{1D9CA681-B0E5-47B0-895B-6665F1D177E1}" presName="tx1" presStyleLbl="revTx" presStyleIdx="0" presStyleCnt="3"/>
      <dgm:spPr/>
    </dgm:pt>
    <dgm:pt modelId="{5EFBECD9-3C55-4672-AC1C-8541BB699AD9}" type="pres">
      <dgm:prSet presAssocID="{1D9CA681-B0E5-47B0-895B-6665F1D177E1}" presName="vert1" presStyleCnt="0"/>
      <dgm:spPr/>
    </dgm:pt>
    <dgm:pt modelId="{F626AC4D-BCF0-46A5-9432-3ECD54E0C6AC}" type="pres">
      <dgm:prSet presAssocID="{B994F091-2107-48C1-B6C2-CF00E807F9A3}" presName="thickLine" presStyleLbl="alignNode1" presStyleIdx="1" presStyleCnt="3"/>
      <dgm:spPr/>
    </dgm:pt>
    <dgm:pt modelId="{52C66A78-C6E8-4127-A8A3-950DEF4C811E}" type="pres">
      <dgm:prSet presAssocID="{B994F091-2107-48C1-B6C2-CF00E807F9A3}" presName="horz1" presStyleCnt="0"/>
      <dgm:spPr/>
    </dgm:pt>
    <dgm:pt modelId="{96F67BA4-AE4F-4454-8D91-44DAC4037929}" type="pres">
      <dgm:prSet presAssocID="{B994F091-2107-48C1-B6C2-CF00E807F9A3}" presName="tx1" presStyleLbl="revTx" presStyleIdx="1" presStyleCnt="3"/>
      <dgm:spPr/>
    </dgm:pt>
    <dgm:pt modelId="{D7BE5E58-F378-44E7-8C7B-33E5AA7F0280}" type="pres">
      <dgm:prSet presAssocID="{B994F091-2107-48C1-B6C2-CF00E807F9A3}" presName="vert1" presStyleCnt="0"/>
      <dgm:spPr/>
    </dgm:pt>
    <dgm:pt modelId="{AD4778DF-E556-411F-9D29-4CACCEE388AE}" type="pres">
      <dgm:prSet presAssocID="{9ACBE974-D052-4FD0-9C2C-D9DF7A057DAD}" presName="thickLine" presStyleLbl="alignNode1" presStyleIdx="2" presStyleCnt="3"/>
      <dgm:spPr/>
    </dgm:pt>
    <dgm:pt modelId="{0545F8A0-8CF7-4104-BD45-B01CA19816DF}" type="pres">
      <dgm:prSet presAssocID="{9ACBE974-D052-4FD0-9C2C-D9DF7A057DAD}" presName="horz1" presStyleCnt="0"/>
      <dgm:spPr/>
    </dgm:pt>
    <dgm:pt modelId="{DB3775AA-6E89-4F6E-A03F-B21219E9F9BB}" type="pres">
      <dgm:prSet presAssocID="{9ACBE974-D052-4FD0-9C2C-D9DF7A057DAD}" presName="tx1" presStyleLbl="revTx" presStyleIdx="2" presStyleCnt="3"/>
      <dgm:spPr/>
    </dgm:pt>
    <dgm:pt modelId="{659088E8-63B4-4D61-9A9B-6F197D853999}" type="pres">
      <dgm:prSet presAssocID="{9ACBE974-D052-4FD0-9C2C-D9DF7A057DAD}" presName="vert1" presStyleCnt="0"/>
      <dgm:spPr/>
    </dgm:pt>
  </dgm:ptLst>
  <dgm:cxnLst>
    <dgm:cxn modelId="{46441E0B-0EEE-4870-938F-F5DAA151E0C2}" srcId="{D8AC571D-E8B6-4943-B356-DBEB6B5C079B}" destId="{B994F091-2107-48C1-B6C2-CF00E807F9A3}" srcOrd="1" destOrd="0" parTransId="{87D8AE45-F000-4424-AD42-400BEF96A1FB}" sibTransId="{6F00E0DA-2844-4AA8-BF17-1B9F4A34E6D2}"/>
    <dgm:cxn modelId="{A8FD6811-9483-4674-9F31-6BBCAA58A05C}" srcId="{D8AC571D-E8B6-4943-B356-DBEB6B5C079B}" destId="{9ACBE974-D052-4FD0-9C2C-D9DF7A057DAD}" srcOrd="2" destOrd="0" parTransId="{E7721403-359B-40BA-A1D4-9F805A371F68}" sibTransId="{39C44ED0-3295-4C02-80A5-333DF82D3EA0}"/>
    <dgm:cxn modelId="{1A16DA27-1374-433F-B2DD-90D2C6F3D590}" type="presOf" srcId="{9ACBE974-D052-4FD0-9C2C-D9DF7A057DAD}" destId="{DB3775AA-6E89-4F6E-A03F-B21219E9F9BB}" srcOrd="0" destOrd="0" presId="urn:microsoft.com/office/officeart/2008/layout/LinedList"/>
    <dgm:cxn modelId="{92933363-E01D-4D68-B952-37CCFE8B8C48}" type="presOf" srcId="{D8AC571D-E8B6-4943-B356-DBEB6B5C079B}" destId="{263E8CCC-251D-4019-AB2A-20EBA8641E8D}" srcOrd="0" destOrd="0" presId="urn:microsoft.com/office/officeart/2008/layout/LinedList"/>
    <dgm:cxn modelId="{E1C0E78D-A8C8-4085-B125-547554288962}" type="presOf" srcId="{B994F091-2107-48C1-B6C2-CF00E807F9A3}" destId="{96F67BA4-AE4F-4454-8D91-44DAC4037929}" srcOrd="0" destOrd="0" presId="urn:microsoft.com/office/officeart/2008/layout/LinedList"/>
    <dgm:cxn modelId="{3A3E3DAC-6617-4D3D-A624-C3779D1A2A13}" type="presOf" srcId="{1D9CA681-B0E5-47B0-895B-6665F1D177E1}" destId="{C0E45115-FBC0-46D0-8988-E72D58E93888}" srcOrd="0" destOrd="0" presId="urn:microsoft.com/office/officeart/2008/layout/LinedList"/>
    <dgm:cxn modelId="{91A63FE9-0CCF-44D8-A8C6-F3C47C95FBFF}" srcId="{D8AC571D-E8B6-4943-B356-DBEB6B5C079B}" destId="{1D9CA681-B0E5-47B0-895B-6665F1D177E1}" srcOrd="0" destOrd="0" parTransId="{579DD023-D8ED-4C04-96E2-3BA07E170181}" sibTransId="{245DF014-E415-42DC-B311-186A279A74C0}"/>
    <dgm:cxn modelId="{47D28ABD-9288-4EBD-BB40-0E74E921C9FF}" type="presParOf" srcId="{263E8CCC-251D-4019-AB2A-20EBA8641E8D}" destId="{DDF8D460-8CD2-436B-A3BC-B002532AD6E6}" srcOrd="0" destOrd="0" presId="urn:microsoft.com/office/officeart/2008/layout/LinedList"/>
    <dgm:cxn modelId="{E4620097-5AB5-4891-BDC7-2ADD9CFB6902}" type="presParOf" srcId="{263E8CCC-251D-4019-AB2A-20EBA8641E8D}" destId="{F6485341-A962-470A-ADC0-C2DAC3F2C84A}" srcOrd="1" destOrd="0" presId="urn:microsoft.com/office/officeart/2008/layout/LinedList"/>
    <dgm:cxn modelId="{26E0B443-39E7-406F-B8A8-DFB26707340E}" type="presParOf" srcId="{F6485341-A962-470A-ADC0-C2DAC3F2C84A}" destId="{C0E45115-FBC0-46D0-8988-E72D58E93888}" srcOrd="0" destOrd="0" presId="urn:microsoft.com/office/officeart/2008/layout/LinedList"/>
    <dgm:cxn modelId="{0DEC229A-7B8B-45DB-BAC5-E25123C6BF03}" type="presParOf" srcId="{F6485341-A962-470A-ADC0-C2DAC3F2C84A}" destId="{5EFBECD9-3C55-4672-AC1C-8541BB699AD9}" srcOrd="1" destOrd="0" presId="urn:microsoft.com/office/officeart/2008/layout/LinedList"/>
    <dgm:cxn modelId="{685EC2CC-640B-4A61-BBE3-C89B0504EAE0}" type="presParOf" srcId="{263E8CCC-251D-4019-AB2A-20EBA8641E8D}" destId="{F626AC4D-BCF0-46A5-9432-3ECD54E0C6AC}" srcOrd="2" destOrd="0" presId="urn:microsoft.com/office/officeart/2008/layout/LinedList"/>
    <dgm:cxn modelId="{5BCB59BA-152E-45BC-BB5B-BAFCC960CF8B}" type="presParOf" srcId="{263E8CCC-251D-4019-AB2A-20EBA8641E8D}" destId="{52C66A78-C6E8-4127-A8A3-950DEF4C811E}" srcOrd="3" destOrd="0" presId="urn:microsoft.com/office/officeart/2008/layout/LinedList"/>
    <dgm:cxn modelId="{30EA0D50-4471-46AC-8327-0EC62DE1494F}" type="presParOf" srcId="{52C66A78-C6E8-4127-A8A3-950DEF4C811E}" destId="{96F67BA4-AE4F-4454-8D91-44DAC4037929}" srcOrd="0" destOrd="0" presId="urn:microsoft.com/office/officeart/2008/layout/LinedList"/>
    <dgm:cxn modelId="{3194E50E-77D5-4C0C-BBEA-1FE258A522C8}" type="presParOf" srcId="{52C66A78-C6E8-4127-A8A3-950DEF4C811E}" destId="{D7BE5E58-F378-44E7-8C7B-33E5AA7F0280}" srcOrd="1" destOrd="0" presId="urn:microsoft.com/office/officeart/2008/layout/LinedList"/>
    <dgm:cxn modelId="{4D609219-158F-4131-90CB-EA5053104CE6}" type="presParOf" srcId="{263E8CCC-251D-4019-AB2A-20EBA8641E8D}" destId="{AD4778DF-E556-411F-9D29-4CACCEE388AE}" srcOrd="4" destOrd="0" presId="urn:microsoft.com/office/officeart/2008/layout/LinedList"/>
    <dgm:cxn modelId="{2DACD2CA-EA10-463F-A61F-B3E2958CCEBB}" type="presParOf" srcId="{263E8CCC-251D-4019-AB2A-20EBA8641E8D}" destId="{0545F8A0-8CF7-4104-BD45-B01CA19816DF}" srcOrd="5" destOrd="0" presId="urn:microsoft.com/office/officeart/2008/layout/LinedList"/>
    <dgm:cxn modelId="{A0A6C295-8BD8-4E17-A0D3-D85BD22ACED5}" type="presParOf" srcId="{0545F8A0-8CF7-4104-BD45-B01CA19816DF}" destId="{DB3775AA-6E89-4F6E-A03F-B21219E9F9BB}" srcOrd="0" destOrd="0" presId="urn:microsoft.com/office/officeart/2008/layout/LinedList"/>
    <dgm:cxn modelId="{7A946FDD-39ED-463E-A04F-1A215D17E863}" type="presParOf" srcId="{0545F8A0-8CF7-4104-BD45-B01CA19816DF}" destId="{659088E8-63B4-4D61-9A9B-6F197D85399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D103BA7-FED1-4FB3-AB75-14DB1BE0F682}">
      <dgm:prSet custT="1"/>
      <dgm:spPr/>
      <dgm:t>
        <a:bodyPr/>
        <a:lstStyle/>
        <a:p>
          <a:r>
            <a:rPr lang="hr-HR" sz="2700" dirty="0"/>
            <a:t>naknade odvjetnicima, revizorima, procjeniteljima, studije, projektna dokumentacija, </a:t>
          </a:r>
          <a:endParaRPr lang="en-US" sz="2700" dirty="0"/>
        </a:p>
      </dgm:t>
    </dgm:pt>
    <dgm:pt modelId="{DD5C4714-AC21-4A7C-946F-95DDD2B2C463}" type="parTrans" cxnId="{1BE28B84-4735-4BE1-8FE3-D401E26EE8B8}">
      <dgm:prSet/>
      <dgm:spPr/>
      <dgm:t>
        <a:bodyPr/>
        <a:lstStyle/>
        <a:p>
          <a:endParaRPr lang="en-US"/>
        </a:p>
      </dgm:t>
    </dgm:pt>
    <dgm:pt modelId="{E6F9F605-2B05-4AD5-9768-1A9AE914D2E7}" type="sibTrans" cxnId="{1BE28B84-4735-4BE1-8FE3-D401E26EE8B8}">
      <dgm:prSet/>
      <dgm:spPr/>
      <dgm:t>
        <a:bodyPr/>
        <a:lstStyle/>
        <a:p>
          <a:endParaRPr lang="en-US"/>
        </a:p>
      </dgm:t>
    </dgm:pt>
    <dgm:pt modelId="{36E7A15D-6523-4307-BD17-A3E3359C4778}">
      <dgm:prSet custT="1"/>
      <dgm:spPr/>
      <dgm:t>
        <a:bodyPr/>
        <a:lstStyle/>
        <a:p>
          <a:r>
            <a:rPr lang="hr-HR" sz="2700" dirty="0"/>
            <a:t>izdatci za stručno osposobljavanje i usavršavanje zaposlenika</a:t>
          </a:r>
          <a:endParaRPr lang="en-US" sz="2700" dirty="0"/>
        </a:p>
      </dgm:t>
    </dgm:pt>
    <dgm:pt modelId="{B09AB9C2-F77A-4F8A-82D6-96ECB2C3473A}" type="parTrans" cxnId="{DBD293B6-81DB-4F4F-9BC9-42D13886279B}">
      <dgm:prSet/>
      <dgm:spPr/>
      <dgm:t>
        <a:bodyPr/>
        <a:lstStyle/>
        <a:p>
          <a:endParaRPr lang="hr-HR"/>
        </a:p>
      </dgm:t>
    </dgm:pt>
    <dgm:pt modelId="{E70B309F-5F39-4189-B661-0481AFE5A6BB}" type="sibTrans" cxnId="{DBD293B6-81DB-4F4F-9BC9-42D13886279B}">
      <dgm:prSet/>
      <dgm:spPr/>
      <dgm:t>
        <a:bodyPr/>
        <a:lstStyle/>
        <a:p>
          <a:endParaRPr lang="hr-HR"/>
        </a:p>
      </dgm:t>
    </dgm:pt>
    <dgm:pt modelId="{3CC213F1-54CA-46EF-8B8B-155ADB8D81F5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098228F2-D3DF-457B-AD8C-2590846DFE18}" type="pres">
      <dgm:prSet presAssocID="{6D103BA7-FED1-4FB3-AB75-14DB1BE0F682}" presName="thickLine" presStyleLbl="alignNode1" presStyleIdx="0" presStyleCnt="2"/>
      <dgm:spPr/>
    </dgm:pt>
    <dgm:pt modelId="{8F341E36-84E2-4B4A-97F7-142B90870AE2}" type="pres">
      <dgm:prSet presAssocID="{6D103BA7-FED1-4FB3-AB75-14DB1BE0F682}" presName="horz1" presStyleCnt="0"/>
      <dgm:spPr/>
    </dgm:pt>
    <dgm:pt modelId="{3BC77734-19AE-4EF7-A073-EF27E80EBEC1}" type="pres">
      <dgm:prSet presAssocID="{6D103BA7-FED1-4FB3-AB75-14DB1BE0F682}" presName="tx1" presStyleLbl="revTx" presStyleIdx="0" presStyleCnt="2"/>
      <dgm:spPr/>
    </dgm:pt>
    <dgm:pt modelId="{FD122FEA-02DD-4439-ADDA-17B6937ECE3B}" type="pres">
      <dgm:prSet presAssocID="{6D103BA7-FED1-4FB3-AB75-14DB1BE0F682}" presName="vert1" presStyleCnt="0"/>
      <dgm:spPr/>
    </dgm:pt>
    <dgm:pt modelId="{07C1A32C-6FAE-4A1B-8313-FF111E6F628D}" type="pres">
      <dgm:prSet presAssocID="{36E7A15D-6523-4307-BD17-A3E3359C4778}" presName="thickLine" presStyleLbl="alignNode1" presStyleIdx="1" presStyleCnt="2"/>
      <dgm:spPr/>
    </dgm:pt>
    <dgm:pt modelId="{66BA7104-C1D7-4206-AC06-CD1EA02960D0}" type="pres">
      <dgm:prSet presAssocID="{36E7A15D-6523-4307-BD17-A3E3359C4778}" presName="horz1" presStyleCnt="0"/>
      <dgm:spPr/>
    </dgm:pt>
    <dgm:pt modelId="{270CC544-782A-4A44-B9FB-9597FF636331}" type="pres">
      <dgm:prSet presAssocID="{36E7A15D-6523-4307-BD17-A3E3359C4778}" presName="tx1" presStyleLbl="revTx" presStyleIdx="1" presStyleCnt="2"/>
      <dgm:spPr/>
    </dgm:pt>
    <dgm:pt modelId="{FDCF12E2-0DE6-4E0F-AEFC-A08802282B03}" type="pres">
      <dgm:prSet presAssocID="{36E7A15D-6523-4307-BD17-A3E3359C4778}" presName="vert1" presStyleCnt="0"/>
      <dgm:spPr/>
    </dgm:pt>
  </dgm:ptLst>
  <dgm:cxnLst>
    <dgm:cxn modelId="{B46EB90C-8C48-4CFA-8D81-CF04B848A7BE}" type="presOf" srcId="{6D103BA7-FED1-4FB3-AB75-14DB1BE0F682}" destId="{3BC77734-19AE-4EF7-A073-EF27E80EBEC1}" srcOrd="0" destOrd="0" presId="urn:microsoft.com/office/officeart/2008/layout/LinedList"/>
    <dgm:cxn modelId="{7952D739-D335-481B-B81B-5A740AAAD129}" type="presOf" srcId="{36E7A15D-6523-4307-BD17-A3E3359C4778}" destId="{270CC544-782A-4A44-B9FB-9597FF636331}" srcOrd="0" destOrd="0" presId="urn:microsoft.com/office/officeart/2008/layout/LinedList"/>
    <dgm:cxn modelId="{DEB28760-1B5C-441E-A1DF-E71D298491A2}" type="presOf" srcId="{738335C4-222D-4023-B3B8-22F4A69A29D2}" destId="{3CC213F1-54CA-46EF-8B8B-155ADB8D81F5}" srcOrd="0" destOrd="0" presId="urn:microsoft.com/office/officeart/2008/layout/LinedList"/>
    <dgm:cxn modelId="{1BE28B84-4735-4BE1-8FE3-D401E26EE8B8}" srcId="{738335C4-222D-4023-B3B8-22F4A69A29D2}" destId="{6D103BA7-FED1-4FB3-AB75-14DB1BE0F682}" srcOrd="0" destOrd="0" parTransId="{DD5C4714-AC21-4A7C-946F-95DDD2B2C463}" sibTransId="{E6F9F605-2B05-4AD5-9768-1A9AE914D2E7}"/>
    <dgm:cxn modelId="{DBD293B6-81DB-4F4F-9BC9-42D13886279B}" srcId="{738335C4-222D-4023-B3B8-22F4A69A29D2}" destId="{36E7A15D-6523-4307-BD17-A3E3359C4778}" srcOrd="1" destOrd="0" parTransId="{B09AB9C2-F77A-4F8A-82D6-96ECB2C3473A}" sibTransId="{E70B309F-5F39-4189-B661-0481AFE5A6BB}"/>
    <dgm:cxn modelId="{ACFD3C65-6283-4A9B-B48D-B7FB178A2393}" type="presParOf" srcId="{3CC213F1-54CA-46EF-8B8B-155ADB8D81F5}" destId="{098228F2-D3DF-457B-AD8C-2590846DFE18}" srcOrd="0" destOrd="0" presId="urn:microsoft.com/office/officeart/2008/layout/LinedList"/>
    <dgm:cxn modelId="{3E2C0334-6FE5-4C81-8FD3-5016C007D283}" type="presParOf" srcId="{3CC213F1-54CA-46EF-8B8B-155ADB8D81F5}" destId="{8F341E36-84E2-4B4A-97F7-142B90870AE2}" srcOrd="1" destOrd="0" presId="urn:microsoft.com/office/officeart/2008/layout/LinedList"/>
    <dgm:cxn modelId="{A9B0E11C-8F04-415E-8F2D-2E539D4E7C2D}" type="presParOf" srcId="{8F341E36-84E2-4B4A-97F7-142B90870AE2}" destId="{3BC77734-19AE-4EF7-A073-EF27E80EBEC1}" srcOrd="0" destOrd="0" presId="urn:microsoft.com/office/officeart/2008/layout/LinedList"/>
    <dgm:cxn modelId="{BC65B5BD-5143-4385-8438-0D573FB90D70}" type="presParOf" srcId="{8F341E36-84E2-4B4A-97F7-142B90870AE2}" destId="{FD122FEA-02DD-4439-ADDA-17B6937ECE3B}" srcOrd="1" destOrd="0" presId="urn:microsoft.com/office/officeart/2008/layout/LinedList"/>
    <dgm:cxn modelId="{725D1377-24A2-4489-AC20-22806F54B506}" type="presParOf" srcId="{3CC213F1-54CA-46EF-8B8B-155ADB8D81F5}" destId="{07C1A32C-6FAE-4A1B-8313-FF111E6F628D}" srcOrd="2" destOrd="0" presId="urn:microsoft.com/office/officeart/2008/layout/LinedList"/>
    <dgm:cxn modelId="{65C5B597-4671-4863-AD4D-BEB301A728C9}" type="presParOf" srcId="{3CC213F1-54CA-46EF-8B8B-155ADB8D81F5}" destId="{66BA7104-C1D7-4206-AC06-CD1EA02960D0}" srcOrd="3" destOrd="0" presId="urn:microsoft.com/office/officeart/2008/layout/LinedList"/>
    <dgm:cxn modelId="{0BD93180-4F24-4F15-9BE9-16DED0858A7B}" type="presParOf" srcId="{66BA7104-C1D7-4206-AC06-CD1EA02960D0}" destId="{270CC544-782A-4A44-B9FB-9597FF636331}" srcOrd="0" destOrd="0" presId="urn:microsoft.com/office/officeart/2008/layout/LinedList"/>
    <dgm:cxn modelId="{2269AFD2-3018-4FFA-8756-7AF1BF0D33F1}" type="presParOf" srcId="{66BA7104-C1D7-4206-AC06-CD1EA02960D0}" destId="{FDCF12E2-0DE6-4E0F-AEFC-A08802282B0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D103BA7-FED1-4FB3-AB75-14DB1BE0F682}">
      <dgm:prSet/>
      <dgm:spPr/>
      <dgm:t>
        <a:bodyPr/>
        <a:lstStyle/>
        <a:p>
          <a:r>
            <a:rPr lang="hr-HR" dirty="0"/>
            <a:t>Služe za:</a:t>
          </a:r>
          <a:endParaRPr lang="en-US" dirty="0"/>
        </a:p>
      </dgm:t>
    </dgm:pt>
    <dgm:pt modelId="{DD5C4714-AC21-4A7C-946F-95DDD2B2C463}" type="parTrans" cxnId="{1BE28B84-4735-4BE1-8FE3-D401E26EE8B8}">
      <dgm:prSet/>
      <dgm:spPr/>
      <dgm:t>
        <a:bodyPr/>
        <a:lstStyle/>
        <a:p>
          <a:endParaRPr lang="en-US"/>
        </a:p>
      </dgm:t>
    </dgm:pt>
    <dgm:pt modelId="{E6F9F605-2B05-4AD5-9768-1A9AE914D2E7}" type="sibTrans" cxnId="{1BE28B84-4735-4BE1-8FE3-D401E26EE8B8}">
      <dgm:prSet/>
      <dgm:spPr/>
      <dgm:t>
        <a:bodyPr/>
        <a:lstStyle/>
        <a:p>
          <a:endParaRPr lang="en-US"/>
        </a:p>
      </dgm:t>
    </dgm:pt>
    <dgm:pt modelId="{63AF3A36-F3B0-4366-8884-EC4669308B0F}">
      <dgm:prSet/>
      <dgm:spPr/>
      <dgm:t>
        <a:bodyPr/>
        <a:lstStyle/>
        <a:p>
          <a:r>
            <a:rPr lang="hr-HR" dirty="0"/>
            <a:t>razvoj novih tehnologija i postupaka proizvodnje</a:t>
          </a:r>
          <a:endParaRPr lang="en-US" dirty="0"/>
        </a:p>
      </dgm:t>
    </dgm:pt>
    <dgm:pt modelId="{3298391D-0DA5-423C-B722-963EA278F591}" type="parTrans" cxnId="{14267C11-382D-4B2C-9285-CC017804D562}">
      <dgm:prSet/>
      <dgm:spPr/>
      <dgm:t>
        <a:bodyPr/>
        <a:lstStyle/>
        <a:p>
          <a:endParaRPr lang="en-US"/>
        </a:p>
      </dgm:t>
    </dgm:pt>
    <dgm:pt modelId="{38530103-385C-4CD9-80B0-0ED7047E21B3}" type="sibTrans" cxnId="{14267C11-382D-4B2C-9285-CC017804D562}">
      <dgm:prSet/>
      <dgm:spPr/>
      <dgm:t>
        <a:bodyPr/>
        <a:lstStyle/>
        <a:p>
          <a:endParaRPr lang="en-US"/>
        </a:p>
      </dgm:t>
    </dgm:pt>
    <dgm:pt modelId="{5A0C0019-7C67-4F02-BBAD-072F131128F2}">
      <dgm:prSet/>
      <dgm:spPr/>
      <dgm:t>
        <a:bodyPr/>
        <a:lstStyle/>
        <a:p>
          <a:r>
            <a:rPr lang="hr-HR" dirty="0"/>
            <a:t>Unapređenje i razvoj proizvoda</a:t>
          </a:r>
          <a:endParaRPr lang="en-US" dirty="0"/>
        </a:p>
      </dgm:t>
    </dgm:pt>
    <dgm:pt modelId="{DD03441D-E8C4-419C-BDB4-CA474E0C4343}" type="parTrans" cxnId="{BBECEBD3-96A2-4A72-BDDE-87087314B52C}">
      <dgm:prSet/>
      <dgm:spPr/>
      <dgm:t>
        <a:bodyPr/>
        <a:lstStyle/>
        <a:p>
          <a:endParaRPr lang="en-US"/>
        </a:p>
      </dgm:t>
    </dgm:pt>
    <dgm:pt modelId="{465C1EA7-8E1E-49F6-8747-565E13D87901}" type="sibTrans" cxnId="{BBECEBD3-96A2-4A72-BDDE-87087314B52C}">
      <dgm:prSet/>
      <dgm:spPr/>
      <dgm:t>
        <a:bodyPr/>
        <a:lstStyle/>
        <a:p>
          <a:endParaRPr lang="en-US"/>
        </a:p>
      </dgm:t>
    </dgm:pt>
    <dgm:pt modelId="{44620B38-6D5C-4B58-9E83-40669FE81A2D}">
      <dgm:prSet/>
      <dgm:spPr/>
      <dgm:t>
        <a:bodyPr/>
        <a:lstStyle/>
        <a:p>
          <a:r>
            <a:rPr lang="hr-HR" dirty="0"/>
            <a:t>Stjecanje povoljnijih uvjeta poslovanja</a:t>
          </a:r>
          <a:endParaRPr lang="en-US" dirty="0"/>
        </a:p>
      </dgm:t>
    </dgm:pt>
    <dgm:pt modelId="{4F23B4DF-FC68-4BD3-83F7-BD0B82B2965B}" type="parTrans" cxnId="{47860940-5AED-410C-9640-EF272A0F97CE}">
      <dgm:prSet/>
      <dgm:spPr/>
      <dgm:t>
        <a:bodyPr/>
        <a:lstStyle/>
        <a:p>
          <a:endParaRPr lang="en-US"/>
        </a:p>
      </dgm:t>
    </dgm:pt>
    <dgm:pt modelId="{8722693E-8B62-4F91-8A00-5F21B092F43F}" type="sibTrans" cxnId="{47860940-5AED-410C-9640-EF272A0F97CE}">
      <dgm:prSet/>
      <dgm:spPr/>
      <dgm:t>
        <a:bodyPr/>
        <a:lstStyle/>
        <a:p>
          <a:endParaRPr lang="en-US"/>
        </a:p>
      </dgm:t>
    </dgm:pt>
    <dgm:pt modelId="{7ECE51C7-5F4A-4543-91AA-9F996A638071}">
      <dgm:prSet/>
      <dgm:spPr/>
      <dgm:t>
        <a:bodyPr/>
        <a:lstStyle/>
        <a:p>
          <a:r>
            <a:rPr lang="hr-HR" dirty="0"/>
            <a:t>Racionalniju proizvodnju</a:t>
          </a:r>
          <a:endParaRPr lang="en-US" dirty="0"/>
        </a:p>
      </dgm:t>
    </dgm:pt>
    <dgm:pt modelId="{660B43E7-ED5A-4BF6-A659-5F5E3C90F4F5}" type="parTrans" cxnId="{74272B2D-8F36-43C7-A138-43A3887BA992}">
      <dgm:prSet/>
      <dgm:spPr/>
      <dgm:t>
        <a:bodyPr/>
        <a:lstStyle/>
        <a:p>
          <a:endParaRPr lang="en-US"/>
        </a:p>
      </dgm:t>
    </dgm:pt>
    <dgm:pt modelId="{E852167B-A6B5-456F-8BAD-8EAA070DEE81}" type="sibTrans" cxnId="{74272B2D-8F36-43C7-A138-43A3887BA992}">
      <dgm:prSet/>
      <dgm:spPr/>
      <dgm:t>
        <a:bodyPr/>
        <a:lstStyle/>
        <a:p>
          <a:endParaRPr lang="en-US"/>
        </a:p>
      </dgm:t>
    </dgm:pt>
    <dgm:pt modelId="{EA76C5F1-0D5C-47D3-ACEC-48185DC3FB13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2AC61CD5-CE55-4B37-88C9-9FE2C67174D4}" type="pres">
      <dgm:prSet presAssocID="{6D103BA7-FED1-4FB3-AB75-14DB1BE0F682}" presName="thickLine" presStyleLbl="alignNode1" presStyleIdx="0" presStyleCnt="5"/>
      <dgm:spPr/>
    </dgm:pt>
    <dgm:pt modelId="{01010A95-DB65-4F86-A5F2-19239A567AA8}" type="pres">
      <dgm:prSet presAssocID="{6D103BA7-FED1-4FB3-AB75-14DB1BE0F682}" presName="horz1" presStyleCnt="0"/>
      <dgm:spPr/>
    </dgm:pt>
    <dgm:pt modelId="{032F9180-2706-4805-AF0C-11059C3A357A}" type="pres">
      <dgm:prSet presAssocID="{6D103BA7-FED1-4FB3-AB75-14DB1BE0F682}" presName="tx1" presStyleLbl="revTx" presStyleIdx="0" presStyleCnt="5"/>
      <dgm:spPr/>
    </dgm:pt>
    <dgm:pt modelId="{2F684496-164C-4FDF-B784-40C5EFB87471}" type="pres">
      <dgm:prSet presAssocID="{6D103BA7-FED1-4FB3-AB75-14DB1BE0F682}" presName="vert1" presStyleCnt="0"/>
      <dgm:spPr/>
    </dgm:pt>
    <dgm:pt modelId="{F32A665A-C226-4FF9-859C-7C6310840426}" type="pres">
      <dgm:prSet presAssocID="{63AF3A36-F3B0-4366-8884-EC4669308B0F}" presName="thickLine" presStyleLbl="alignNode1" presStyleIdx="1" presStyleCnt="5"/>
      <dgm:spPr/>
    </dgm:pt>
    <dgm:pt modelId="{656B9479-3DE8-4796-8C70-87337AADD4AD}" type="pres">
      <dgm:prSet presAssocID="{63AF3A36-F3B0-4366-8884-EC4669308B0F}" presName="horz1" presStyleCnt="0"/>
      <dgm:spPr/>
    </dgm:pt>
    <dgm:pt modelId="{68F542F5-6FB6-437F-AB0F-315EF4F6D28E}" type="pres">
      <dgm:prSet presAssocID="{63AF3A36-F3B0-4366-8884-EC4669308B0F}" presName="tx1" presStyleLbl="revTx" presStyleIdx="1" presStyleCnt="5"/>
      <dgm:spPr/>
    </dgm:pt>
    <dgm:pt modelId="{83B62A55-BAA5-4F98-BC79-2AFB7DEE05DB}" type="pres">
      <dgm:prSet presAssocID="{63AF3A36-F3B0-4366-8884-EC4669308B0F}" presName="vert1" presStyleCnt="0"/>
      <dgm:spPr/>
    </dgm:pt>
    <dgm:pt modelId="{42F70259-1485-4D70-B2A4-F833526A3846}" type="pres">
      <dgm:prSet presAssocID="{5A0C0019-7C67-4F02-BBAD-072F131128F2}" presName="thickLine" presStyleLbl="alignNode1" presStyleIdx="2" presStyleCnt="5"/>
      <dgm:spPr/>
    </dgm:pt>
    <dgm:pt modelId="{AD8DEFC7-0D5F-407F-8628-AD33B4C81A18}" type="pres">
      <dgm:prSet presAssocID="{5A0C0019-7C67-4F02-BBAD-072F131128F2}" presName="horz1" presStyleCnt="0"/>
      <dgm:spPr/>
    </dgm:pt>
    <dgm:pt modelId="{EFB2B1C3-F5FE-404F-8459-AE1D21890908}" type="pres">
      <dgm:prSet presAssocID="{5A0C0019-7C67-4F02-BBAD-072F131128F2}" presName="tx1" presStyleLbl="revTx" presStyleIdx="2" presStyleCnt="5"/>
      <dgm:spPr/>
    </dgm:pt>
    <dgm:pt modelId="{7979102F-F895-4A35-B753-FB377DF0C3F4}" type="pres">
      <dgm:prSet presAssocID="{5A0C0019-7C67-4F02-BBAD-072F131128F2}" presName="vert1" presStyleCnt="0"/>
      <dgm:spPr/>
    </dgm:pt>
    <dgm:pt modelId="{29706A2E-CE9A-4241-8252-B0173B198A2C}" type="pres">
      <dgm:prSet presAssocID="{44620B38-6D5C-4B58-9E83-40669FE81A2D}" presName="thickLine" presStyleLbl="alignNode1" presStyleIdx="3" presStyleCnt="5"/>
      <dgm:spPr/>
    </dgm:pt>
    <dgm:pt modelId="{2E2EEC89-C966-41DD-96EA-59591FCC51A2}" type="pres">
      <dgm:prSet presAssocID="{44620B38-6D5C-4B58-9E83-40669FE81A2D}" presName="horz1" presStyleCnt="0"/>
      <dgm:spPr/>
    </dgm:pt>
    <dgm:pt modelId="{FBFF6285-D19E-4DC4-A69F-8D922A29AE76}" type="pres">
      <dgm:prSet presAssocID="{44620B38-6D5C-4B58-9E83-40669FE81A2D}" presName="tx1" presStyleLbl="revTx" presStyleIdx="3" presStyleCnt="5"/>
      <dgm:spPr/>
    </dgm:pt>
    <dgm:pt modelId="{2C39BBAE-6847-46EA-B4BB-E68817E89855}" type="pres">
      <dgm:prSet presAssocID="{44620B38-6D5C-4B58-9E83-40669FE81A2D}" presName="vert1" presStyleCnt="0"/>
      <dgm:spPr/>
    </dgm:pt>
    <dgm:pt modelId="{0DEDAFB9-98D5-4360-83FB-4F39F1F43578}" type="pres">
      <dgm:prSet presAssocID="{7ECE51C7-5F4A-4543-91AA-9F996A638071}" presName="thickLine" presStyleLbl="alignNode1" presStyleIdx="4" presStyleCnt="5"/>
      <dgm:spPr/>
    </dgm:pt>
    <dgm:pt modelId="{41422470-B267-4EA7-8C6E-82A8FDD8B73A}" type="pres">
      <dgm:prSet presAssocID="{7ECE51C7-5F4A-4543-91AA-9F996A638071}" presName="horz1" presStyleCnt="0"/>
      <dgm:spPr/>
    </dgm:pt>
    <dgm:pt modelId="{EDB2F3D2-50DC-46C4-B626-732266A26D5E}" type="pres">
      <dgm:prSet presAssocID="{7ECE51C7-5F4A-4543-91AA-9F996A638071}" presName="tx1" presStyleLbl="revTx" presStyleIdx="4" presStyleCnt="5"/>
      <dgm:spPr/>
    </dgm:pt>
    <dgm:pt modelId="{6F965859-844E-46E2-A0B5-7994D86570BF}" type="pres">
      <dgm:prSet presAssocID="{7ECE51C7-5F4A-4543-91AA-9F996A638071}" presName="vert1" presStyleCnt="0"/>
      <dgm:spPr/>
    </dgm:pt>
  </dgm:ptLst>
  <dgm:cxnLst>
    <dgm:cxn modelId="{14267C11-382D-4B2C-9285-CC017804D562}" srcId="{738335C4-222D-4023-B3B8-22F4A69A29D2}" destId="{63AF3A36-F3B0-4366-8884-EC4669308B0F}" srcOrd="1" destOrd="0" parTransId="{3298391D-0DA5-423C-B722-963EA278F591}" sibTransId="{38530103-385C-4CD9-80B0-0ED7047E21B3}"/>
    <dgm:cxn modelId="{74272B2D-8F36-43C7-A138-43A3887BA992}" srcId="{738335C4-222D-4023-B3B8-22F4A69A29D2}" destId="{7ECE51C7-5F4A-4543-91AA-9F996A638071}" srcOrd="4" destOrd="0" parTransId="{660B43E7-ED5A-4BF6-A659-5F5E3C90F4F5}" sibTransId="{E852167B-A6B5-456F-8BAD-8EAA070DEE81}"/>
    <dgm:cxn modelId="{47860940-5AED-410C-9640-EF272A0F97CE}" srcId="{738335C4-222D-4023-B3B8-22F4A69A29D2}" destId="{44620B38-6D5C-4B58-9E83-40669FE81A2D}" srcOrd="3" destOrd="0" parTransId="{4F23B4DF-FC68-4BD3-83F7-BD0B82B2965B}" sibTransId="{8722693E-8B62-4F91-8A00-5F21B092F43F}"/>
    <dgm:cxn modelId="{BE7E9147-D0A9-435E-A80D-9AD7469EF942}" type="presOf" srcId="{44620B38-6D5C-4B58-9E83-40669FE81A2D}" destId="{FBFF6285-D19E-4DC4-A69F-8D922A29AE76}" srcOrd="0" destOrd="0" presId="urn:microsoft.com/office/officeart/2008/layout/LinedList"/>
    <dgm:cxn modelId="{5B92FC73-829F-4CEF-B1E2-05989EC21976}" type="presOf" srcId="{7ECE51C7-5F4A-4543-91AA-9F996A638071}" destId="{EDB2F3D2-50DC-46C4-B626-732266A26D5E}" srcOrd="0" destOrd="0" presId="urn:microsoft.com/office/officeart/2008/layout/LinedList"/>
    <dgm:cxn modelId="{1BE28B84-4735-4BE1-8FE3-D401E26EE8B8}" srcId="{738335C4-222D-4023-B3B8-22F4A69A29D2}" destId="{6D103BA7-FED1-4FB3-AB75-14DB1BE0F682}" srcOrd="0" destOrd="0" parTransId="{DD5C4714-AC21-4A7C-946F-95DDD2B2C463}" sibTransId="{E6F9F605-2B05-4AD5-9768-1A9AE914D2E7}"/>
    <dgm:cxn modelId="{2E020888-F35E-4F97-BD43-CDDDCAB99987}" type="presOf" srcId="{738335C4-222D-4023-B3B8-22F4A69A29D2}" destId="{EA76C5F1-0D5C-47D3-ACEC-48185DC3FB13}" srcOrd="0" destOrd="0" presId="urn:microsoft.com/office/officeart/2008/layout/LinedList"/>
    <dgm:cxn modelId="{BBECEBD3-96A2-4A72-BDDE-87087314B52C}" srcId="{738335C4-222D-4023-B3B8-22F4A69A29D2}" destId="{5A0C0019-7C67-4F02-BBAD-072F131128F2}" srcOrd="2" destOrd="0" parTransId="{DD03441D-E8C4-419C-BDB4-CA474E0C4343}" sibTransId="{465C1EA7-8E1E-49F6-8747-565E13D87901}"/>
    <dgm:cxn modelId="{6E6229DC-FE8A-4D21-9F41-DCEB8A384D4C}" type="presOf" srcId="{63AF3A36-F3B0-4366-8884-EC4669308B0F}" destId="{68F542F5-6FB6-437F-AB0F-315EF4F6D28E}" srcOrd="0" destOrd="0" presId="urn:microsoft.com/office/officeart/2008/layout/LinedList"/>
    <dgm:cxn modelId="{29D76DE8-2340-403E-AE07-738D2A3B2B91}" type="presOf" srcId="{5A0C0019-7C67-4F02-BBAD-072F131128F2}" destId="{EFB2B1C3-F5FE-404F-8459-AE1D21890908}" srcOrd="0" destOrd="0" presId="urn:microsoft.com/office/officeart/2008/layout/LinedList"/>
    <dgm:cxn modelId="{F63179EF-FC8B-4E57-B7B0-92634CBEF4C5}" type="presOf" srcId="{6D103BA7-FED1-4FB3-AB75-14DB1BE0F682}" destId="{032F9180-2706-4805-AF0C-11059C3A357A}" srcOrd="0" destOrd="0" presId="urn:microsoft.com/office/officeart/2008/layout/LinedList"/>
    <dgm:cxn modelId="{4B33787E-3398-42C1-A2CE-9D2EEDC12AAC}" type="presParOf" srcId="{EA76C5F1-0D5C-47D3-ACEC-48185DC3FB13}" destId="{2AC61CD5-CE55-4B37-88C9-9FE2C67174D4}" srcOrd="0" destOrd="0" presId="urn:microsoft.com/office/officeart/2008/layout/LinedList"/>
    <dgm:cxn modelId="{2A359B11-CA6D-4EC2-88A1-C3F68C043525}" type="presParOf" srcId="{EA76C5F1-0D5C-47D3-ACEC-48185DC3FB13}" destId="{01010A95-DB65-4F86-A5F2-19239A567AA8}" srcOrd="1" destOrd="0" presId="urn:microsoft.com/office/officeart/2008/layout/LinedList"/>
    <dgm:cxn modelId="{8A9FEE4B-1B01-41AF-919D-D3E728EE83BD}" type="presParOf" srcId="{01010A95-DB65-4F86-A5F2-19239A567AA8}" destId="{032F9180-2706-4805-AF0C-11059C3A357A}" srcOrd="0" destOrd="0" presId="urn:microsoft.com/office/officeart/2008/layout/LinedList"/>
    <dgm:cxn modelId="{222B4BFC-EBF1-41B9-AA69-868D911A5D0A}" type="presParOf" srcId="{01010A95-DB65-4F86-A5F2-19239A567AA8}" destId="{2F684496-164C-4FDF-B784-40C5EFB87471}" srcOrd="1" destOrd="0" presId="urn:microsoft.com/office/officeart/2008/layout/LinedList"/>
    <dgm:cxn modelId="{545C4C7E-8E78-4BE3-8FC8-40DAD870F321}" type="presParOf" srcId="{EA76C5F1-0D5C-47D3-ACEC-48185DC3FB13}" destId="{F32A665A-C226-4FF9-859C-7C6310840426}" srcOrd="2" destOrd="0" presId="urn:microsoft.com/office/officeart/2008/layout/LinedList"/>
    <dgm:cxn modelId="{8ACBD094-4506-49FE-9258-21A6A1737499}" type="presParOf" srcId="{EA76C5F1-0D5C-47D3-ACEC-48185DC3FB13}" destId="{656B9479-3DE8-4796-8C70-87337AADD4AD}" srcOrd="3" destOrd="0" presId="urn:microsoft.com/office/officeart/2008/layout/LinedList"/>
    <dgm:cxn modelId="{6FF9870B-B564-473B-A976-F270C6CE13DB}" type="presParOf" srcId="{656B9479-3DE8-4796-8C70-87337AADD4AD}" destId="{68F542F5-6FB6-437F-AB0F-315EF4F6D28E}" srcOrd="0" destOrd="0" presId="urn:microsoft.com/office/officeart/2008/layout/LinedList"/>
    <dgm:cxn modelId="{A687C2D4-4D16-4BF2-86D0-19F1AA6F3E6A}" type="presParOf" srcId="{656B9479-3DE8-4796-8C70-87337AADD4AD}" destId="{83B62A55-BAA5-4F98-BC79-2AFB7DEE05DB}" srcOrd="1" destOrd="0" presId="urn:microsoft.com/office/officeart/2008/layout/LinedList"/>
    <dgm:cxn modelId="{183EA2E2-4463-4E4E-8F1E-4E0001E81FF4}" type="presParOf" srcId="{EA76C5F1-0D5C-47D3-ACEC-48185DC3FB13}" destId="{42F70259-1485-4D70-B2A4-F833526A3846}" srcOrd="4" destOrd="0" presId="urn:microsoft.com/office/officeart/2008/layout/LinedList"/>
    <dgm:cxn modelId="{05182FDE-9F43-4396-8786-2202AA1447EF}" type="presParOf" srcId="{EA76C5F1-0D5C-47D3-ACEC-48185DC3FB13}" destId="{AD8DEFC7-0D5F-407F-8628-AD33B4C81A18}" srcOrd="5" destOrd="0" presId="urn:microsoft.com/office/officeart/2008/layout/LinedList"/>
    <dgm:cxn modelId="{F79A28A4-9CD4-48AB-8DC8-8C8764C681C4}" type="presParOf" srcId="{AD8DEFC7-0D5F-407F-8628-AD33B4C81A18}" destId="{EFB2B1C3-F5FE-404F-8459-AE1D21890908}" srcOrd="0" destOrd="0" presId="urn:microsoft.com/office/officeart/2008/layout/LinedList"/>
    <dgm:cxn modelId="{ECD062AE-D5B0-4EAD-9226-2677805408CD}" type="presParOf" srcId="{AD8DEFC7-0D5F-407F-8628-AD33B4C81A18}" destId="{7979102F-F895-4A35-B753-FB377DF0C3F4}" srcOrd="1" destOrd="0" presId="urn:microsoft.com/office/officeart/2008/layout/LinedList"/>
    <dgm:cxn modelId="{8B419037-5D71-4E09-B7C6-BDC2B00E949D}" type="presParOf" srcId="{EA76C5F1-0D5C-47D3-ACEC-48185DC3FB13}" destId="{29706A2E-CE9A-4241-8252-B0173B198A2C}" srcOrd="6" destOrd="0" presId="urn:microsoft.com/office/officeart/2008/layout/LinedList"/>
    <dgm:cxn modelId="{0AB03A95-54D9-4789-8393-922212BA253B}" type="presParOf" srcId="{EA76C5F1-0D5C-47D3-ACEC-48185DC3FB13}" destId="{2E2EEC89-C966-41DD-96EA-59591FCC51A2}" srcOrd="7" destOrd="0" presId="urn:microsoft.com/office/officeart/2008/layout/LinedList"/>
    <dgm:cxn modelId="{2BF9D7B7-7278-41A1-882D-01DECA5AF92B}" type="presParOf" srcId="{2E2EEC89-C966-41DD-96EA-59591FCC51A2}" destId="{FBFF6285-D19E-4DC4-A69F-8D922A29AE76}" srcOrd="0" destOrd="0" presId="urn:microsoft.com/office/officeart/2008/layout/LinedList"/>
    <dgm:cxn modelId="{0BE82BF9-54F9-4717-922E-FB5A55972900}" type="presParOf" srcId="{2E2EEC89-C966-41DD-96EA-59591FCC51A2}" destId="{2C39BBAE-6847-46EA-B4BB-E68817E89855}" srcOrd="1" destOrd="0" presId="urn:microsoft.com/office/officeart/2008/layout/LinedList"/>
    <dgm:cxn modelId="{4A7CEB29-D9DD-4C6C-81FC-7998C9BB8595}" type="presParOf" srcId="{EA76C5F1-0D5C-47D3-ACEC-48185DC3FB13}" destId="{0DEDAFB9-98D5-4360-83FB-4F39F1F43578}" srcOrd="8" destOrd="0" presId="urn:microsoft.com/office/officeart/2008/layout/LinedList"/>
    <dgm:cxn modelId="{75FD9183-3BA6-48D1-92A6-F68DD5179E6C}" type="presParOf" srcId="{EA76C5F1-0D5C-47D3-ACEC-48185DC3FB13}" destId="{41422470-B267-4EA7-8C6E-82A8FDD8B73A}" srcOrd="9" destOrd="0" presId="urn:microsoft.com/office/officeart/2008/layout/LinedList"/>
    <dgm:cxn modelId="{2F777200-9E73-48EA-91C9-9482BE6C373A}" type="presParOf" srcId="{41422470-B267-4EA7-8C6E-82A8FDD8B73A}" destId="{EDB2F3D2-50DC-46C4-B626-732266A26D5E}" srcOrd="0" destOrd="0" presId="urn:microsoft.com/office/officeart/2008/layout/LinedList"/>
    <dgm:cxn modelId="{E4EA1156-8361-43C6-B275-716D2ABB3B44}" type="presParOf" srcId="{41422470-B267-4EA7-8C6E-82A8FDD8B73A}" destId="{6F965859-844E-46E2-A0B5-7994D86570B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103BA7-FED1-4FB3-AB75-14DB1BE0F682}">
      <dgm:prSet/>
      <dgm:spPr/>
      <dgm:t>
        <a:bodyPr/>
        <a:lstStyle/>
        <a:p>
          <a:r>
            <a:rPr lang="hr-HR" dirty="0"/>
            <a:t>Pravo priznato za izum koji nudi novo rješenje nekog tehničkog problema</a:t>
          </a:r>
          <a:endParaRPr lang="en-US" dirty="0"/>
        </a:p>
      </dgm:t>
    </dgm:pt>
    <dgm:pt modelId="{DD5C4714-AC21-4A7C-946F-95DDD2B2C463}" type="parTrans" cxnId="{1BE28B84-4735-4BE1-8FE3-D401E26EE8B8}">
      <dgm:prSet/>
      <dgm:spPr/>
      <dgm:t>
        <a:bodyPr/>
        <a:lstStyle/>
        <a:p>
          <a:endParaRPr lang="en-US"/>
        </a:p>
      </dgm:t>
    </dgm:pt>
    <dgm:pt modelId="{E6F9F605-2B05-4AD5-9768-1A9AE914D2E7}" type="sibTrans" cxnId="{1BE28B84-4735-4BE1-8FE3-D401E26EE8B8}">
      <dgm:prSet/>
      <dgm:spPr/>
      <dgm:t>
        <a:bodyPr/>
        <a:lstStyle/>
        <a:p>
          <a:endParaRPr lang="en-US"/>
        </a:p>
      </dgm:t>
    </dgm:pt>
    <dgm:pt modelId="{484E1DE4-208D-4604-B367-CA072BD5F7B9}">
      <dgm:prSet/>
      <dgm:spPr/>
      <dgm:t>
        <a:bodyPr/>
        <a:lstStyle/>
        <a:p>
          <a:r>
            <a:rPr lang="hr-HR" dirty="0"/>
            <a:t>Odnosi se na određeni proizvod, postupa ili primjenu</a:t>
          </a:r>
        </a:p>
      </dgm:t>
    </dgm:pt>
    <dgm:pt modelId="{544EEB85-5370-4B9A-9248-A22AF233C268}" type="parTrans" cxnId="{B81037A0-4613-43A5-AA97-6D0ABEEA4AAB}">
      <dgm:prSet/>
      <dgm:spPr/>
      <dgm:t>
        <a:bodyPr/>
        <a:lstStyle/>
        <a:p>
          <a:endParaRPr lang="hr-HR"/>
        </a:p>
      </dgm:t>
    </dgm:pt>
    <dgm:pt modelId="{18BCE8D2-4EBF-4708-92D5-67151A42B57E}" type="sibTrans" cxnId="{B81037A0-4613-43A5-AA97-6D0ABEEA4AAB}">
      <dgm:prSet/>
      <dgm:spPr/>
      <dgm:t>
        <a:bodyPr/>
        <a:lstStyle/>
        <a:p>
          <a:endParaRPr lang="hr-HR"/>
        </a:p>
      </dgm:t>
    </dgm:pt>
    <dgm:pt modelId="{F528CCB5-36D0-4482-BFB3-04BF06207285}">
      <dgm:prSet/>
      <dgm:spPr/>
      <dgm:t>
        <a:bodyPr/>
        <a:lstStyle/>
        <a:p>
          <a:r>
            <a:rPr lang="hr-HR" dirty="0"/>
            <a:t>Patent osigurava vlasniku pravo na izradu, korištenje i prodaju izuma tijekom ograničenog vremenskog razdoblja</a:t>
          </a:r>
        </a:p>
      </dgm:t>
    </dgm:pt>
    <dgm:pt modelId="{EC7E57F5-148E-431A-9FAE-9A816F4445CA}" type="parTrans" cxnId="{6B0DAB45-F03E-44E6-A646-3A58145B5A33}">
      <dgm:prSet/>
      <dgm:spPr/>
      <dgm:t>
        <a:bodyPr/>
        <a:lstStyle/>
        <a:p>
          <a:endParaRPr lang="hr-HR"/>
        </a:p>
      </dgm:t>
    </dgm:pt>
    <dgm:pt modelId="{2495BF23-68DB-446F-ACFF-41BAA1842111}" type="sibTrans" cxnId="{6B0DAB45-F03E-44E6-A646-3A58145B5A33}">
      <dgm:prSet/>
      <dgm:spPr/>
      <dgm:t>
        <a:bodyPr/>
        <a:lstStyle/>
        <a:p>
          <a:endParaRPr lang="hr-HR"/>
        </a:p>
      </dgm:t>
    </dgm:pt>
    <dgm:pt modelId="{45713809-B4B0-4135-852E-37B62995999B}">
      <dgm:prSet/>
      <dgm:spPr/>
      <dgm:t>
        <a:bodyPr/>
        <a:lstStyle/>
        <a:p>
          <a:r>
            <a:rPr lang="hr-HR" dirty="0"/>
            <a:t>Priznaje ga Državni zavod za intelektualno vlasništvo</a:t>
          </a:r>
        </a:p>
      </dgm:t>
    </dgm:pt>
    <dgm:pt modelId="{A8C5135E-AE9B-4655-AA72-1547B8239BDD}" type="parTrans" cxnId="{87F6A3DF-5852-4AC3-B967-BC75D8559798}">
      <dgm:prSet/>
      <dgm:spPr/>
      <dgm:t>
        <a:bodyPr/>
        <a:lstStyle/>
        <a:p>
          <a:endParaRPr lang="hr-HR"/>
        </a:p>
      </dgm:t>
    </dgm:pt>
    <dgm:pt modelId="{C3BD0077-2063-434F-BA7F-3CDB5700389A}" type="sibTrans" cxnId="{87F6A3DF-5852-4AC3-B967-BC75D8559798}">
      <dgm:prSet/>
      <dgm:spPr/>
      <dgm:t>
        <a:bodyPr/>
        <a:lstStyle/>
        <a:p>
          <a:endParaRPr lang="hr-HR"/>
        </a:p>
      </dgm:t>
    </dgm:pt>
    <dgm:pt modelId="{EA76C5F1-0D5C-47D3-ACEC-48185DC3FB13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2AC61CD5-CE55-4B37-88C9-9FE2C67174D4}" type="pres">
      <dgm:prSet presAssocID="{6D103BA7-FED1-4FB3-AB75-14DB1BE0F682}" presName="thickLine" presStyleLbl="alignNode1" presStyleIdx="0" presStyleCnt="4"/>
      <dgm:spPr/>
    </dgm:pt>
    <dgm:pt modelId="{01010A95-DB65-4F86-A5F2-19239A567AA8}" type="pres">
      <dgm:prSet presAssocID="{6D103BA7-FED1-4FB3-AB75-14DB1BE0F682}" presName="horz1" presStyleCnt="0"/>
      <dgm:spPr/>
    </dgm:pt>
    <dgm:pt modelId="{032F9180-2706-4805-AF0C-11059C3A357A}" type="pres">
      <dgm:prSet presAssocID="{6D103BA7-FED1-4FB3-AB75-14DB1BE0F682}" presName="tx1" presStyleLbl="revTx" presStyleIdx="0" presStyleCnt="4"/>
      <dgm:spPr/>
    </dgm:pt>
    <dgm:pt modelId="{2F684496-164C-4FDF-B784-40C5EFB87471}" type="pres">
      <dgm:prSet presAssocID="{6D103BA7-FED1-4FB3-AB75-14DB1BE0F682}" presName="vert1" presStyleCnt="0"/>
      <dgm:spPr/>
    </dgm:pt>
    <dgm:pt modelId="{C110A8CE-94B7-4CE9-8020-B2DF0B7773DE}" type="pres">
      <dgm:prSet presAssocID="{484E1DE4-208D-4604-B367-CA072BD5F7B9}" presName="thickLine" presStyleLbl="alignNode1" presStyleIdx="1" presStyleCnt="4"/>
      <dgm:spPr/>
    </dgm:pt>
    <dgm:pt modelId="{2E0FA3AF-1361-40AE-A3B5-D689C2B5BE14}" type="pres">
      <dgm:prSet presAssocID="{484E1DE4-208D-4604-B367-CA072BD5F7B9}" presName="horz1" presStyleCnt="0"/>
      <dgm:spPr/>
    </dgm:pt>
    <dgm:pt modelId="{786A8E8D-CE2B-4C4A-B890-B5CE82806E87}" type="pres">
      <dgm:prSet presAssocID="{484E1DE4-208D-4604-B367-CA072BD5F7B9}" presName="tx1" presStyleLbl="revTx" presStyleIdx="1" presStyleCnt="4"/>
      <dgm:spPr/>
    </dgm:pt>
    <dgm:pt modelId="{5AE16D74-F199-4B87-B41E-FAB3DE8156D0}" type="pres">
      <dgm:prSet presAssocID="{484E1DE4-208D-4604-B367-CA072BD5F7B9}" presName="vert1" presStyleCnt="0"/>
      <dgm:spPr/>
    </dgm:pt>
    <dgm:pt modelId="{5893017D-2F25-48CB-8B6A-03662826CFFF}" type="pres">
      <dgm:prSet presAssocID="{F528CCB5-36D0-4482-BFB3-04BF06207285}" presName="thickLine" presStyleLbl="alignNode1" presStyleIdx="2" presStyleCnt="4"/>
      <dgm:spPr/>
    </dgm:pt>
    <dgm:pt modelId="{B852D18E-1A3A-40E8-82A8-B51B9230125E}" type="pres">
      <dgm:prSet presAssocID="{F528CCB5-36D0-4482-BFB3-04BF06207285}" presName="horz1" presStyleCnt="0"/>
      <dgm:spPr/>
    </dgm:pt>
    <dgm:pt modelId="{6EE35ECB-F4ED-44C7-9293-527D90D5C122}" type="pres">
      <dgm:prSet presAssocID="{F528CCB5-36D0-4482-BFB3-04BF06207285}" presName="tx1" presStyleLbl="revTx" presStyleIdx="2" presStyleCnt="4"/>
      <dgm:spPr/>
    </dgm:pt>
    <dgm:pt modelId="{50E92A51-89BC-474B-B089-D9BD5C337C62}" type="pres">
      <dgm:prSet presAssocID="{F528CCB5-36D0-4482-BFB3-04BF06207285}" presName="vert1" presStyleCnt="0"/>
      <dgm:spPr/>
    </dgm:pt>
    <dgm:pt modelId="{03E3D3FA-529F-4E5C-BE0C-A8EC7EB0EC59}" type="pres">
      <dgm:prSet presAssocID="{45713809-B4B0-4135-852E-37B62995999B}" presName="thickLine" presStyleLbl="alignNode1" presStyleIdx="3" presStyleCnt="4"/>
      <dgm:spPr/>
    </dgm:pt>
    <dgm:pt modelId="{973A1DE8-0C46-4095-B990-3767A883FB4C}" type="pres">
      <dgm:prSet presAssocID="{45713809-B4B0-4135-852E-37B62995999B}" presName="horz1" presStyleCnt="0"/>
      <dgm:spPr/>
    </dgm:pt>
    <dgm:pt modelId="{60B4C001-800D-4950-ADE7-A0CFB843C445}" type="pres">
      <dgm:prSet presAssocID="{45713809-B4B0-4135-852E-37B62995999B}" presName="tx1" presStyleLbl="revTx" presStyleIdx="3" presStyleCnt="4"/>
      <dgm:spPr/>
    </dgm:pt>
    <dgm:pt modelId="{8B5D2292-B0E1-4E57-9FC9-38B2679A91AB}" type="pres">
      <dgm:prSet presAssocID="{45713809-B4B0-4135-852E-37B62995999B}" presName="vert1" presStyleCnt="0"/>
      <dgm:spPr/>
    </dgm:pt>
  </dgm:ptLst>
  <dgm:cxnLst>
    <dgm:cxn modelId="{6B0DAB45-F03E-44E6-A646-3A58145B5A33}" srcId="{738335C4-222D-4023-B3B8-22F4A69A29D2}" destId="{F528CCB5-36D0-4482-BFB3-04BF06207285}" srcOrd="2" destOrd="0" parTransId="{EC7E57F5-148E-431A-9FAE-9A816F4445CA}" sibTransId="{2495BF23-68DB-446F-ACFF-41BAA1842111}"/>
    <dgm:cxn modelId="{DCD6F24B-624C-4615-8266-732935C908DC}" type="presOf" srcId="{45713809-B4B0-4135-852E-37B62995999B}" destId="{60B4C001-800D-4950-ADE7-A0CFB843C445}" srcOrd="0" destOrd="0" presId="urn:microsoft.com/office/officeart/2008/layout/LinedList"/>
    <dgm:cxn modelId="{1BE28B84-4735-4BE1-8FE3-D401E26EE8B8}" srcId="{738335C4-222D-4023-B3B8-22F4A69A29D2}" destId="{6D103BA7-FED1-4FB3-AB75-14DB1BE0F682}" srcOrd="0" destOrd="0" parTransId="{DD5C4714-AC21-4A7C-946F-95DDD2B2C463}" sibTransId="{E6F9F605-2B05-4AD5-9768-1A9AE914D2E7}"/>
    <dgm:cxn modelId="{2E020888-F35E-4F97-BD43-CDDDCAB99987}" type="presOf" srcId="{738335C4-222D-4023-B3B8-22F4A69A29D2}" destId="{EA76C5F1-0D5C-47D3-ACEC-48185DC3FB13}" srcOrd="0" destOrd="0" presId="urn:microsoft.com/office/officeart/2008/layout/LinedList"/>
    <dgm:cxn modelId="{B81037A0-4613-43A5-AA97-6D0ABEEA4AAB}" srcId="{738335C4-222D-4023-B3B8-22F4A69A29D2}" destId="{484E1DE4-208D-4604-B367-CA072BD5F7B9}" srcOrd="1" destOrd="0" parTransId="{544EEB85-5370-4B9A-9248-A22AF233C268}" sibTransId="{18BCE8D2-4EBF-4708-92D5-67151A42B57E}"/>
    <dgm:cxn modelId="{D5E1DAB8-419B-47DE-B870-B9B42E273E9C}" type="presOf" srcId="{484E1DE4-208D-4604-B367-CA072BD5F7B9}" destId="{786A8E8D-CE2B-4C4A-B890-B5CE82806E87}" srcOrd="0" destOrd="0" presId="urn:microsoft.com/office/officeart/2008/layout/LinedList"/>
    <dgm:cxn modelId="{EC7B87D7-060A-44FC-B1D3-2EFC7861E07B}" type="presOf" srcId="{F528CCB5-36D0-4482-BFB3-04BF06207285}" destId="{6EE35ECB-F4ED-44C7-9293-527D90D5C122}" srcOrd="0" destOrd="0" presId="urn:microsoft.com/office/officeart/2008/layout/LinedList"/>
    <dgm:cxn modelId="{87F6A3DF-5852-4AC3-B967-BC75D8559798}" srcId="{738335C4-222D-4023-B3B8-22F4A69A29D2}" destId="{45713809-B4B0-4135-852E-37B62995999B}" srcOrd="3" destOrd="0" parTransId="{A8C5135E-AE9B-4655-AA72-1547B8239BDD}" sibTransId="{C3BD0077-2063-434F-BA7F-3CDB5700389A}"/>
    <dgm:cxn modelId="{F63179EF-FC8B-4E57-B7B0-92634CBEF4C5}" type="presOf" srcId="{6D103BA7-FED1-4FB3-AB75-14DB1BE0F682}" destId="{032F9180-2706-4805-AF0C-11059C3A357A}" srcOrd="0" destOrd="0" presId="urn:microsoft.com/office/officeart/2008/layout/LinedList"/>
    <dgm:cxn modelId="{4B33787E-3398-42C1-A2CE-9D2EEDC12AAC}" type="presParOf" srcId="{EA76C5F1-0D5C-47D3-ACEC-48185DC3FB13}" destId="{2AC61CD5-CE55-4B37-88C9-9FE2C67174D4}" srcOrd="0" destOrd="0" presId="urn:microsoft.com/office/officeart/2008/layout/LinedList"/>
    <dgm:cxn modelId="{2A359B11-CA6D-4EC2-88A1-C3F68C043525}" type="presParOf" srcId="{EA76C5F1-0D5C-47D3-ACEC-48185DC3FB13}" destId="{01010A95-DB65-4F86-A5F2-19239A567AA8}" srcOrd="1" destOrd="0" presId="urn:microsoft.com/office/officeart/2008/layout/LinedList"/>
    <dgm:cxn modelId="{8A9FEE4B-1B01-41AF-919D-D3E728EE83BD}" type="presParOf" srcId="{01010A95-DB65-4F86-A5F2-19239A567AA8}" destId="{032F9180-2706-4805-AF0C-11059C3A357A}" srcOrd="0" destOrd="0" presId="urn:microsoft.com/office/officeart/2008/layout/LinedList"/>
    <dgm:cxn modelId="{222B4BFC-EBF1-41B9-AA69-868D911A5D0A}" type="presParOf" srcId="{01010A95-DB65-4F86-A5F2-19239A567AA8}" destId="{2F684496-164C-4FDF-B784-40C5EFB87471}" srcOrd="1" destOrd="0" presId="urn:microsoft.com/office/officeart/2008/layout/LinedList"/>
    <dgm:cxn modelId="{6DF6EBF1-C109-4C2F-8866-91CC1F6C7D34}" type="presParOf" srcId="{EA76C5F1-0D5C-47D3-ACEC-48185DC3FB13}" destId="{C110A8CE-94B7-4CE9-8020-B2DF0B7773DE}" srcOrd="2" destOrd="0" presId="urn:microsoft.com/office/officeart/2008/layout/LinedList"/>
    <dgm:cxn modelId="{E6E96514-FA03-4FF7-A450-C0E3AD3311F2}" type="presParOf" srcId="{EA76C5F1-0D5C-47D3-ACEC-48185DC3FB13}" destId="{2E0FA3AF-1361-40AE-A3B5-D689C2B5BE14}" srcOrd="3" destOrd="0" presId="urn:microsoft.com/office/officeart/2008/layout/LinedList"/>
    <dgm:cxn modelId="{F43AB035-3E1C-4898-8489-E2AB71E02562}" type="presParOf" srcId="{2E0FA3AF-1361-40AE-A3B5-D689C2B5BE14}" destId="{786A8E8D-CE2B-4C4A-B890-B5CE82806E87}" srcOrd="0" destOrd="0" presId="urn:microsoft.com/office/officeart/2008/layout/LinedList"/>
    <dgm:cxn modelId="{341C883F-C361-4564-ABDB-BC7FCC90AF99}" type="presParOf" srcId="{2E0FA3AF-1361-40AE-A3B5-D689C2B5BE14}" destId="{5AE16D74-F199-4B87-B41E-FAB3DE8156D0}" srcOrd="1" destOrd="0" presId="urn:microsoft.com/office/officeart/2008/layout/LinedList"/>
    <dgm:cxn modelId="{FE0469DC-37EA-4C0F-9517-06A3B7BDA37E}" type="presParOf" srcId="{EA76C5F1-0D5C-47D3-ACEC-48185DC3FB13}" destId="{5893017D-2F25-48CB-8B6A-03662826CFFF}" srcOrd="4" destOrd="0" presId="urn:microsoft.com/office/officeart/2008/layout/LinedList"/>
    <dgm:cxn modelId="{9C6D9F34-8403-4190-8F51-205D7307539B}" type="presParOf" srcId="{EA76C5F1-0D5C-47D3-ACEC-48185DC3FB13}" destId="{B852D18E-1A3A-40E8-82A8-B51B9230125E}" srcOrd="5" destOrd="0" presId="urn:microsoft.com/office/officeart/2008/layout/LinedList"/>
    <dgm:cxn modelId="{3D1A88DA-6A9F-4E7E-876F-C7E13F43D506}" type="presParOf" srcId="{B852D18E-1A3A-40E8-82A8-B51B9230125E}" destId="{6EE35ECB-F4ED-44C7-9293-527D90D5C122}" srcOrd="0" destOrd="0" presId="urn:microsoft.com/office/officeart/2008/layout/LinedList"/>
    <dgm:cxn modelId="{3E775BB5-9EC2-4903-B6F9-C37F0E485EA5}" type="presParOf" srcId="{B852D18E-1A3A-40E8-82A8-B51B9230125E}" destId="{50E92A51-89BC-474B-B089-D9BD5C337C62}" srcOrd="1" destOrd="0" presId="urn:microsoft.com/office/officeart/2008/layout/LinedList"/>
    <dgm:cxn modelId="{29EEA356-0C0C-4356-8E06-31DA7EB0E178}" type="presParOf" srcId="{EA76C5F1-0D5C-47D3-ACEC-48185DC3FB13}" destId="{03E3D3FA-529F-4E5C-BE0C-A8EC7EB0EC59}" srcOrd="6" destOrd="0" presId="urn:microsoft.com/office/officeart/2008/layout/LinedList"/>
    <dgm:cxn modelId="{992C5EBB-B18E-49F9-B1CB-F6E4144BB240}" type="presParOf" srcId="{EA76C5F1-0D5C-47D3-ACEC-48185DC3FB13}" destId="{973A1DE8-0C46-4095-B990-3767A883FB4C}" srcOrd="7" destOrd="0" presId="urn:microsoft.com/office/officeart/2008/layout/LinedList"/>
    <dgm:cxn modelId="{BA8410AF-4872-4839-86EA-9FEEF277A541}" type="presParOf" srcId="{973A1DE8-0C46-4095-B990-3767A883FB4C}" destId="{60B4C001-800D-4950-ADE7-A0CFB843C445}" srcOrd="0" destOrd="0" presId="urn:microsoft.com/office/officeart/2008/layout/LinedList"/>
    <dgm:cxn modelId="{9C541CCC-FF6E-4396-94AD-F82CF1FB48D5}" type="presParOf" srcId="{973A1DE8-0C46-4095-B990-3767A883FB4C}" destId="{8B5D2292-B0E1-4E57-9FC9-38B2679A91A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103BA7-FED1-4FB3-AB75-14DB1BE0F682}">
      <dgm:prSet custT="1"/>
      <dgm:spPr/>
      <dgm:t>
        <a:bodyPr/>
        <a:lstStyle/>
        <a:p>
          <a:r>
            <a:rPr lang="hr-HR" sz="2800" dirty="0"/>
            <a:t>Pravo na korištenje određene tehnologije, tehničkog znanja, izuma ili zaštićenog prava</a:t>
          </a:r>
          <a:endParaRPr lang="en-US" sz="2800" dirty="0"/>
        </a:p>
      </dgm:t>
    </dgm:pt>
    <dgm:pt modelId="{DD5C4714-AC21-4A7C-946F-95DDD2B2C463}" type="parTrans" cxnId="{FC83903D-08B7-49EB-A926-D4B7822A2784}">
      <dgm:prSet/>
      <dgm:spPr/>
      <dgm:t>
        <a:bodyPr/>
        <a:lstStyle/>
        <a:p>
          <a:endParaRPr lang="en-US"/>
        </a:p>
      </dgm:t>
    </dgm:pt>
    <dgm:pt modelId="{E6F9F605-2B05-4AD5-9768-1A9AE914D2E7}" type="sibTrans" cxnId="{FC83903D-08B7-49EB-A926-D4B7822A2784}">
      <dgm:prSet/>
      <dgm:spPr/>
      <dgm:t>
        <a:bodyPr/>
        <a:lstStyle/>
        <a:p>
          <a:endParaRPr lang="en-US"/>
        </a:p>
      </dgm:t>
    </dgm:pt>
    <dgm:pt modelId="{484E1DE4-208D-4604-B367-CA072BD5F7B9}">
      <dgm:prSet custT="1"/>
      <dgm:spPr/>
      <dgm:t>
        <a:bodyPr/>
        <a:lstStyle/>
        <a:p>
          <a:r>
            <a:rPr lang="hr-HR" sz="2800" dirty="0"/>
            <a:t>Označava vremensko pravo korištenja ili prava na proizvodnju određene količine proizvoda</a:t>
          </a:r>
        </a:p>
      </dgm:t>
    </dgm:pt>
    <dgm:pt modelId="{544EEB85-5370-4B9A-9248-A22AF233C268}" type="parTrans" cxnId="{DFCB9B00-C615-4853-B2F2-F71F64FB17C7}">
      <dgm:prSet/>
      <dgm:spPr/>
      <dgm:t>
        <a:bodyPr/>
        <a:lstStyle/>
        <a:p>
          <a:endParaRPr lang="hr-HR"/>
        </a:p>
      </dgm:t>
    </dgm:pt>
    <dgm:pt modelId="{18BCE8D2-4EBF-4708-92D5-67151A42B57E}" type="sibTrans" cxnId="{DFCB9B00-C615-4853-B2F2-F71F64FB17C7}">
      <dgm:prSet/>
      <dgm:spPr/>
      <dgm:t>
        <a:bodyPr/>
        <a:lstStyle/>
        <a:p>
          <a:endParaRPr lang="hr-HR"/>
        </a:p>
      </dgm:t>
    </dgm:pt>
    <dgm:pt modelId="{F528CCB5-36D0-4482-BFB3-04BF06207285}">
      <dgm:prSet custT="1"/>
      <dgm:spPr/>
      <dgm:t>
        <a:bodyPr/>
        <a:lstStyle/>
        <a:p>
          <a:r>
            <a:rPr lang="hr-HR" sz="2800" dirty="0"/>
            <a:t>Vrste: isključiva, neisključiva, ograničena, neograničena</a:t>
          </a:r>
        </a:p>
      </dgm:t>
    </dgm:pt>
    <dgm:pt modelId="{EC7E57F5-148E-431A-9FAE-9A816F4445CA}" type="parTrans" cxnId="{9FB9B9DF-AB7F-41D6-907E-BC7E69880767}">
      <dgm:prSet/>
      <dgm:spPr/>
      <dgm:t>
        <a:bodyPr/>
        <a:lstStyle/>
        <a:p>
          <a:endParaRPr lang="hr-HR"/>
        </a:p>
      </dgm:t>
    </dgm:pt>
    <dgm:pt modelId="{2495BF23-68DB-446F-ACFF-41BAA1842111}" type="sibTrans" cxnId="{9FB9B9DF-AB7F-41D6-907E-BC7E69880767}">
      <dgm:prSet/>
      <dgm:spPr/>
      <dgm:t>
        <a:bodyPr/>
        <a:lstStyle/>
        <a:p>
          <a:endParaRPr lang="hr-HR"/>
        </a:p>
      </dgm:t>
    </dgm:pt>
    <dgm:pt modelId="{EA76C5F1-0D5C-47D3-ACEC-48185DC3FB13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2AC61CD5-CE55-4B37-88C9-9FE2C67174D4}" type="pres">
      <dgm:prSet presAssocID="{6D103BA7-FED1-4FB3-AB75-14DB1BE0F682}" presName="thickLine" presStyleLbl="alignNode1" presStyleIdx="0" presStyleCnt="3"/>
      <dgm:spPr/>
    </dgm:pt>
    <dgm:pt modelId="{01010A95-DB65-4F86-A5F2-19239A567AA8}" type="pres">
      <dgm:prSet presAssocID="{6D103BA7-FED1-4FB3-AB75-14DB1BE0F682}" presName="horz1" presStyleCnt="0"/>
      <dgm:spPr/>
    </dgm:pt>
    <dgm:pt modelId="{032F9180-2706-4805-AF0C-11059C3A357A}" type="pres">
      <dgm:prSet presAssocID="{6D103BA7-FED1-4FB3-AB75-14DB1BE0F682}" presName="tx1" presStyleLbl="revTx" presStyleIdx="0" presStyleCnt="3"/>
      <dgm:spPr/>
    </dgm:pt>
    <dgm:pt modelId="{2F684496-164C-4FDF-B784-40C5EFB87471}" type="pres">
      <dgm:prSet presAssocID="{6D103BA7-FED1-4FB3-AB75-14DB1BE0F682}" presName="vert1" presStyleCnt="0"/>
      <dgm:spPr/>
    </dgm:pt>
    <dgm:pt modelId="{C110A8CE-94B7-4CE9-8020-B2DF0B7773DE}" type="pres">
      <dgm:prSet presAssocID="{484E1DE4-208D-4604-B367-CA072BD5F7B9}" presName="thickLine" presStyleLbl="alignNode1" presStyleIdx="1" presStyleCnt="3"/>
      <dgm:spPr/>
    </dgm:pt>
    <dgm:pt modelId="{2E0FA3AF-1361-40AE-A3B5-D689C2B5BE14}" type="pres">
      <dgm:prSet presAssocID="{484E1DE4-208D-4604-B367-CA072BD5F7B9}" presName="horz1" presStyleCnt="0"/>
      <dgm:spPr/>
    </dgm:pt>
    <dgm:pt modelId="{786A8E8D-CE2B-4C4A-B890-B5CE82806E87}" type="pres">
      <dgm:prSet presAssocID="{484E1DE4-208D-4604-B367-CA072BD5F7B9}" presName="tx1" presStyleLbl="revTx" presStyleIdx="1" presStyleCnt="3"/>
      <dgm:spPr/>
    </dgm:pt>
    <dgm:pt modelId="{5AE16D74-F199-4B87-B41E-FAB3DE8156D0}" type="pres">
      <dgm:prSet presAssocID="{484E1DE4-208D-4604-B367-CA072BD5F7B9}" presName="vert1" presStyleCnt="0"/>
      <dgm:spPr/>
    </dgm:pt>
    <dgm:pt modelId="{5893017D-2F25-48CB-8B6A-03662826CFFF}" type="pres">
      <dgm:prSet presAssocID="{F528CCB5-36D0-4482-BFB3-04BF06207285}" presName="thickLine" presStyleLbl="alignNode1" presStyleIdx="2" presStyleCnt="3"/>
      <dgm:spPr/>
    </dgm:pt>
    <dgm:pt modelId="{B852D18E-1A3A-40E8-82A8-B51B9230125E}" type="pres">
      <dgm:prSet presAssocID="{F528CCB5-36D0-4482-BFB3-04BF06207285}" presName="horz1" presStyleCnt="0"/>
      <dgm:spPr/>
    </dgm:pt>
    <dgm:pt modelId="{6EE35ECB-F4ED-44C7-9293-527D90D5C122}" type="pres">
      <dgm:prSet presAssocID="{F528CCB5-36D0-4482-BFB3-04BF06207285}" presName="tx1" presStyleLbl="revTx" presStyleIdx="2" presStyleCnt="3"/>
      <dgm:spPr/>
    </dgm:pt>
    <dgm:pt modelId="{50E92A51-89BC-474B-B089-D9BD5C337C62}" type="pres">
      <dgm:prSet presAssocID="{F528CCB5-36D0-4482-BFB3-04BF06207285}" presName="vert1" presStyleCnt="0"/>
      <dgm:spPr/>
    </dgm:pt>
  </dgm:ptLst>
  <dgm:cxnLst>
    <dgm:cxn modelId="{DFCB9B00-C615-4853-B2F2-F71F64FB17C7}" srcId="{738335C4-222D-4023-B3B8-22F4A69A29D2}" destId="{484E1DE4-208D-4604-B367-CA072BD5F7B9}" srcOrd="1" destOrd="0" parTransId="{544EEB85-5370-4B9A-9248-A22AF233C268}" sibTransId="{18BCE8D2-4EBF-4708-92D5-67151A42B57E}"/>
    <dgm:cxn modelId="{FC83903D-08B7-49EB-A926-D4B7822A2784}" srcId="{738335C4-222D-4023-B3B8-22F4A69A29D2}" destId="{6D103BA7-FED1-4FB3-AB75-14DB1BE0F682}" srcOrd="0" destOrd="0" parTransId="{DD5C4714-AC21-4A7C-946F-95DDD2B2C463}" sibTransId="{E6F9F605-2B05-4AD5-9768-1A9AE914D2E7}"/>
    <dgm:cxn modelId="{D090C97A-BC69-4224-9241-6C378A9557B5}" type="presOf" srcId="{484E1DE4-208D-4604-B367-CA072BD5F7B9}" destId="{786A8E8D-CE2B-4C4A-B890-B5CE82806E87}" srcOrd="0" destOrd="0" presId="urn:microsoft.com/office/officeart/2008/layout/LinedList"/>
    <dgm:cxn modelId="{2E020888-F35E-4F97-BD43-CDDDCAB99987}" type="presOf" srcId="{738335C4-222D-4023-B3B8-22F4A69A29D2}" destId="{EA76C5F1-0D5C-47D3-ACEC-48185DC3FB13}" srcOrd="0" destOrd="0" presId="urn:microsoft.com/office/officeart/2008/layout/LinedList"/>
    <dgm:cxn modelId="{29BA719C-D407-4900-8FBA-75A7DC976AF0}" type="presOf" srcId="{6D103BA7-FED1-4FB3-AB75-14DB1BE0F682}" destId="{032F9180-2706-4805-AF0C-11059C3A357A}" srcOrd="0" destOrd="0" presId="urn:microsoft.com/office/officeart/2008/layout/LinedList"/>
    <dgm:cxn modelId="{D5B2CEB8-86A4-49E1-AB74-B9936D45202D}" type="presOf" srcId="{F528CCB5-36D0-4482-BFB3-04BF06207285}" destId="{6EE35ECB-F4ED-44C7-9293-527D90D5C122}" srcOrd="0" destOrd="0" presId="urn:microsoft.com/office/officeart/2008/layout/LinedList"/>
    <dgm:cxn modelId="{9FB9B9DF-AB7F-41D6-907E-BC7E69880767}" srcId="{738335C4-222D-4023-B3B8-22F4A69A29D2}" destId="{F528CCB5-36D0-4482-BFB3-04BF06207285}" srcOrd="2" destOrd="0" parTransId="{EC7E57F5-148E-431A-9FAE-9A816F4445CA}" sibTransId="{2495BF23-68DB-446F-ACFF-41BAA1842111}"/>
    <dgm:cxn modelId="{17E14D1B-526B-4F7E-A2B1-98C2D11E888C}" type="presParOf" srcId="{EA76C5F1-0D5C-47D3-ACEC-48185DC3FB13}" destId="{2AC61CD5-CE55-4B37-88C9-9FE2C67174D4}" srcOrd="0" destOrd="0" presId="urn:microsoft.com/office/officeart/2008/layout/LinedList"/>
    <dgm:cxn modelId="{1B3FCE02-E0A1-43E5-AE7D-6C6D94A2A81F}" type="presParOf" srcId="{EA76C5F1-0D5C-47D3-ACEC-48185DC3FB13}" destId="{01010A95-DB65-4F86-A5F2-19239A567AA8}" srcOrd="1" destOrd="0" presId="urn:microsoft.com/office/officeart/2008/layout/LinedList"/>
    <dgm:cxn modelId="{B020B48E-8D6D-4F63-AC08-2E91D89A3B8D}" type="presParOf" srcId="{01010A95-DB65-4F86-A5F2-19239A567AA8}" destId="{032F9180-2706-4805-AF0C-11059C3A357A}" srcOrd="0" destOrd="0" presId="urn:microsoft.com/office/officeart/2008/layout/LinedList"/>
    <dgm:cxn modelId="{A256C632-EB8A-4D4F-A134-8486C6FE0113}" type="presParOf" srcId="{01010A95-DB65-4F86-A5F2-19239A567AA8}" destId="{2F684496-164C-4FDF-B784-40C5EFB87471}" srcOrd="1" destOrd="0" presId="urn:microsoft.com/office/officeart/2008/layout/LinedList"/>
    <dgm:cxn modelId="{755D7571-FEB7-4C1F-AB5D-F67D5B166EC1}" type="presParOf" srcId="{EA76C5F1-0D5C-47D3-ACEC-48185DC3FB13}" destId="{C110A8CE-94B7-4CE9-8020-B2DF0B7773DE}" srcOrd="2" destOrd="0" presId="urn:microsoft.com/office/officeart/2008/layout/LinedList"/>
    <dgm:cxn modelId="{885BD089-3632-46B0-B221-871018FB8344}" type="presParOf" srcId="{EA76C5F1-0D5C-47D3-ACEC-48185DC3FB13}" destId="{2E0FA3AF-1361-40AE-A3B5-D689C2B5BE14}" srcOrd="3" destOrd="0" presId="urn:microsoft.com/office/officeart/2008/layout/LinedList"/>
    <dgm:cxn modelId="{D8869A1C-9422-4BF9-A6E5-DB07F6244453}" type="presParOf" srcId="{2E0FA3AF-1361-40AE-A3B5-D689C2B5BE14}" destId="{786A8E8D-CE2B-4C4A-B890-B5CE82806E87}" srcOrd="0" destOrd="0" presId="urn:microsoft.com/office/officeart/2008/layout/LinedList"/>
    <dgm:cxn modelId="{FC36963C-EC16-42AD-8ED7-BFA8F864FAE6}" type="presParOf" srcId="{2E0FA3AF-1361-40AE-A3B5-D689C2B5BE14}" destId="{5AE16D74-F199-4B87-B41E-FAB3DE8156D0}" srcOrd="1" destOrd="0" presId="urn:microsoft.com/office/officeart/2008/layout/LinedList"/>
    <dgm:cxn modelId="{6C987E6E-CEE3-4605-AF88-18243B61F063}" type="presParOf" srcId="{EA76C5F1-0D5C-47D3-ACEC-48185DC3FB13}" destId="{5893017D-2F25-48CB-8B6A-03662826CFFF}" srcOrd="4" destOrd="0" presId="urn:microsoft.com/office/officeart/2008/layout/LinedList"/>
    <dgm:cxn modelId="{477F4FDB-4202-4051-81D5-61FF69ED5E78}" type="presParOf" srcId="{EA76C5F1-0D5C-47D3-ACEC-48185DC3FB13}" destId="{B852D18E-1A3A-40E8-82A8-B51B9230125E}" srcOrd="5" destOrd="0" presId="urn:microsoft.com/office/officeart/2008/layout/LinedList"/>
    <dgm:cxn modelId="{7789BC1F-9291-40F9-A975-F3FF47D5D00E}" type="presParOf" srcId="{B852D18E-1A3A-40E8-82A8-B51B9230125E}" destId="{6EE35ECB-F4ED-44C7-9293-527D90D5C122}" srcOrd="0" destOrd="0" presId="urn:microsoft.com/office/officeart/2008/layout/LinedList"/>
    <dgm:cxn modelId="{768358BC-EB76-4EAF-8DBD-E4CF73805F35}" type="presParOf" srcId="{B852D18E-1A3A-40E8-82A8-B51B9230125E}" destId="{50E92A51-89BC-474B-B089-D9BD5C337C6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D103BA7-FED1-4FB3-AB75-14DB1BE0F682}">
      <dgm:prSet/>
      <dgm:spPr/>
      <dgm:t>
        <a:bodyPr/>
        <a:lstStyle/>
        <a:p>
          <a:r>
            <a:rPr lang="hr-HR" dirty="0"/>
            <a:t>Pravo na korištenje nekog nacionalnog dobra za obavljanje gospodarske djelatnosti</a:t>
          </a:r>
          <a:endParaRPr lang="en-US" dirty="0"/>
        </a:p>
      </dgm:t>
    </dgm:pt>
    <dgm:pt modelId="{DD5C4714-AC21-4A7C-946F-95DDD2B2C463}" type="parTrans" cxnId="{FC83903D-08B7-49EB-A926-D4B7822A2784}">
      <dgm:prSet/>
      <dgm:spPr/>
      <dgm:t>
        <a:bodyPr/>
        <a:lstStyle/>
        <a:p>
          <a:endParaRPr lang="en-US"/>
        </a:p>
      </dgm:t>
    </dgm:pt>
    <dgm:pt modelId="{E6F9F605-2B05-4AD5-9768-1A9AE914D2E7}" type="sibTrans" cxnId="{FC83903D-08B7-49EB-A926-D4B7822A2784}">
      <dgm:prSet/>
      <dgm:spPr/>
      <dgm:t>
        <a:bodyPr/>
        <a:lstStyle/>
        <a:p>
          <a:endParaRPr lang="en-US"/>
        </a:p>
      </dgm:t>
    </dgm:pt>
    <dgm:pt modelId="{484E1DE4-208D-4604-B367-CA072BD5F7B9}">
      <dgm:prSet/>
      <dgm:spPr/>
      <dgm:t>
        <a:bodyPr/>
        <a:lstStyle/>
        <a:p>
          <a:r>
            <a:rPr lang="hr-HR" dirty="0"/>
            <a:t>Nacionalna dobra: more i obala, vode,  zračni prostor, rude, prirodna bogatstva, zemljište, šume,…</a:t>
          </a:r>
        </a:p>
      </dgm:t>
    </dgm:pt>
    <dgm:pt modelId="{544EEB85-5370-4B9A-9248-A22AF233C268}" type="parTrans" cxnId="{DFCB9B00-C615-4853-B2F2-F71F64FB17C7}">
      <dgm:prSet/>
      <dgm:spPr/>
      <dgm:t>
        <a:bodyPr/>
        <a:lstStyle/>
        <a:p>
          <a:endParaRPr lang="hr-HR"/>
        </a:p>
      </dgm:t>
    </dgm:pt>
    <dgm:pt modelId="{18BCE8D2-4EBF-4708-92D5-67151A42B57E}" type="sibTrans" cxnId="{DFCB9B00-C615-4853-B2F2-F71F64FB17C7}">
      <dgm:prSet/>
      <dgm:spPr/>
      <dgm:t>
        <a:bodyPr/>
        <a:lstStyle/>
        <a:p>
          <a:endParaRPr lang="hr-HR"/>
        </a:p>
      </dgm:t>
    </dgm:pt>
    <dgm:pt modelId="{F528CCB5-36D0-4482-BFB3-04BF06207285}">
      <dgm:prSet/>
      <dgm:spPr/>
      <dgm:t>
        <a:bodyPr/>
        <a:lstStyle/>
        <a:p>
          <a:r>
            <a:rPr lang="hr-HR" dirty="0"/>
            <a:t>Koncesionar ugovorom stječe pravo iskorištavanja uz naknadu</a:t>
          </a:r>
        </a:p>
      </dgm:t>
    </dgm:pt>
    <dgm:pt modelId="{EC7E57F5-148E-431A-9FAE-9A816F4445CA}" type="parTrans" cxnId="{9FB9B9DF-AB7F-41D6-907E-BC7E69880767}">
      <dgm:prSet/>
      <dgm:spPr/>
      <dgm:t>
        <a:bodyPr/>
        <a:lstStyle/>
        <a:p>
          <a:endParaRPr lang="hr-HR"/>
        </a:p>
      </dgm:t>
    </dgm:pt>
    <dgm:pt modelId="{2495BF23-68DB-446F-ACFF-41BAA1842111}" type="sibTrans" cxnId="{9FB9B9DF-AB7F-41D6-907E-BC7E69880767}">
      <dgm:prSet/>
      <dgm:spPr/>
      <dgm:t>
        <a:bodyPr/>
        <a:lstStyle/>
        <a:p>
          <a:endParaRPr lang="hr-HR"/>
        </a:p>
      </dgm:t>
    </dgm:pt>
    <dgm:pt modelId="{2BAC403E-AB5D-4223-94B1-283FC1A05B44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42FEE8FD-2E37-4A13-96AA-A83723B4A4FF}" type="pres">
      <dgm:prSet presAssocID="{6D103BA7-FED1-4FB3-AB75-14DB1BE0F682}" presName="thickLine" presStyleLbl="alignNode1" presStyleIdx="0" presStyleCnt="3"/>
      <dgm:spPr/>
    </dgm:pt>
    <dgm:pt modelId="{50F2816B-6DEB-46C1-98E4-3F69A73238E5}" type="pres">
      <dgm:prSet presAssocID="{6D103BA7-FED1-4FB3-AB75-14DB1BE0F682}" presName="horz1" presStyleCnt="0"/>
      <dgm:spPr/>
    </dgm:pt>
    <dgm:pt modelId="{CBDD11B4-EEDA-4C49-90D8-9F6D34053B29}" type="pres">
      <dgm:prSet presAssocID="{6D103BA7-FED1-4FB3-AB75-14DB1BE0F682}" presName="tx1" presStyleLbl="revTx" presStyleIdx="0" presStyleCnt="3" custScaleY="300293"/>
      <dgm:spPr/>
    </dgm:pt>
    <dgm:pt modelId="{275B73BE-72F6-43A9-9359-A1DD7AD82CCF}" type="pres">
      <dgm:prSet presAssocID="{6D103BA7-FED1-4FB3-AB75-14DB1BE0F682}" presName="vert1" presStyleCnt="0"/>
      <dgm:spPr/>
    </dgm:pt>
    <dgm:pt modelId="{61BE3AF6-D246-41D2-8CCA-11EEF9A077BA}" type="pres">
      <dgm:prSet presAssocID="{484E1DE4-208D-4604-B367-CA072BD5F7B9}" presName="thickLine" presStyleLbl="alignNode1" presStyleIdx="1" presStyleCnt="3"/>
      <dgm:spPr/>
    </dgm:pt>
    <dgm:pt modelId="{1E1F52BF-8459-4FF7-8492-B4367340FC67}" type="pres">
      <dgm:prSet presAssocID="{484E1DE4-208D-4604-B367-CA072BD5F7B9}" presName="horz1" presStyleCnt="0"/>
      <dgm:spPr/>
    </dgm:pt>
    <dgm:pt modelId="{7B16CDF9-F521-4E34-B490-D7E32581E2A0}" type="pres">
      <dgm:prSet presAssocID="{484E1DE4-208D-4604-B367-CA072BD5F7B9}" presName="tx1" presStyleLbl="revTx" presStyleIdx="1" presStyleCnt="3" custScaleY="300293"/>
      <dgm:spPr/>
    </dgm:pt>
    <dgm:pt modelId="{0A4D250B-AEC9-4206-924B-953C5444AF24}" type="pres">
      <dgm:prSet presAssocID="{484E1DE4-208D-4604-B367-CA072BD5F7B9}" presName="vert1" presStyleCnt="0"/>
      <dgm:spPr/>
    </dgm:pt>
    <dgm:pt modelId="{8F6CF38B-3DB0-43AC-9B06-4B3E5D2F3216}" type="pres">
      <dgm:prSet presAssocID="{F528CCB5-36D0-4482-BFB3-04BF06207285}" presName="thickLine" presStyleLbl="alignNode1" presStyleIdx="2" presStyleCnt="3"/>
      <dgm:spPr/>
    </dgm:pt>
    <dgm:pt modelId="{CEE6B180-E005-4222-A2B7-A0733D88B17B}" type="pres">
      <dgm:prSet presAssocID="{F528CCB5-36D0-4482-BFB3-04BF06207285}" presName="horz1" presStyleCnt="0"/>
      <dgm:spPr/>
    </dgm:pt>
    <dgm:pt modelId="{F3CF2F8C-6844-4A85-A202-E09C8739B068}" type="pres">
      <dgm:prSet presAssocID="{F528CCB5-36D0-4482-BFB3-04BF06207285}" presName="tx1" presStyleLbl="revTx" presStyleIdx="2" presStyleCnt="3" custScaleY="300293"/>
      <dgm:spPr/>
    </dgm:pt>
    <dgm:pt modelId="{2DA49FA9-B018-48FD-88D4-072B1220073A}" type="pres">
      <dgm:prSet presAssocID="{F528CCB5-36D0-4482-BFB3-04BF06207285}" presName="vert1" presStyleCnt="0"/>
      <dgm:spPr/>
    </dgm:pt>
  </dgm:ptLst>
  <dgm:cxnLst>
    <dgm:cxn modelId="{DFCB9B00-C615-4853-B2F2-F71F64FB17C7}" srcId="{738335C4-222D-4023-B3B8-22F4A69A29D2}" destId="{484E1DE4-208D-4604-B367-CA072BD5F7B9}" srcOrd="1" destOrd="0" parTransId="{544EEB85-5370-4B9A-9248-A22AF233C268}" sibTransId="{18BCE8D2-4EBF-4708-92D5-67151A42B57E}"/>
    <dgm:cxn modelId="{FC83903D-08B7-49EB-A926-D4B7822A2784}" srcId="{738335C4-222D-4023-B3B8-22F4A69A29D2}" destId="{6D103BA7-FED1-4FB3-AB75-14DB1BE0F682}" srcOrd="0" destOrd="0" parTransId="{DD5C4714-AC21-4A7C-946F-95DDD2B2C463}" sibTransId="{E6F9F605-2B05-4AD5-9768-1A9AE914D2E7}"/>
    <dgm:cxn modelId="{5413EA48-4FF3-477B-BC95-2366D67D4789}" type="presOf" srcId="{738335C4-222D-4023-B3B8-22F4A69A29D2}" destId="{2BAC403E-AB5D-4223-94B1-283FC1A05B44}" srcOrd="0" destOrd="0" presId="urn:microsoft.com/office/officeart/2008/layout/LinedList"/>
    <dgm:cxn modelId="{9660266A-E283-4E7E-A754-78C24E93E490}" type="presOf" srcId="{6D103BA7-FED1-4FB3-AB75-14DB1BE0F682}" destId="{CBDD11B4-EEDA-4C49-90D8-9F6D34053B29}" srcOrd="0" destOrd="0" presId="urn:microsoft.com/office/officeart/2008/layout/LinedList"/>
    <dgm:cxn modelId="{F5B351CC-3D70-436E-8D0E-D7D10D5B736F}" type="presOf" srcId="{484E1DE4-208D-4604-B367-CA072BD5F7B9}" destId="{7B16CDF9-F521-4E34-B490-D7E32581E2A0}" srcOrd="0" destOrd="0" presId="urn:microsoft.com/office/officeart/2008/layout/LinedList"/>
    <dgm:cxn modelId="{23C478DC-BFED-4A9A-9507-5C37224203B7}" type="presOf" srcId="{F528CCB5-36D0-4482-BFB3-04BF06207285}" destId="{F3CF2F8C-6844-4A85-A202-E09C8739B068}" srcOrd="0" destOrd="0" presId="urn:microsoft.com/office/officeart/2008/layout/LinedList"/>
    <dgm:cxn modelId="{9FB9B9DF-AB7F-41D6-907E-BC7E69880767}" srcId="{738335C4-222D-4023-B3B8-22F4A69A29D2}" destId="{F528CCB5-36D0-4482-BFB3-04BF06207285}" srcOrd="2" destOrd="0" parTransId="{EC7E57F5-148E-431A-9FAE-9A816F4445CA}" sibTransId="{2495BF23-68DB-446F-ACFF-41BAA1842111}"/>
    <dgm:cxn modelId="{342E198E-683F-452A-A2F5-4620034C4AFB}" type="presParOf" srcId="{2BAC403E-AB5D-4223-94B1-283FC1A05B44}" destId="{42FEE8FD-2E37-4A13-96AA-A83723B4A4FF}" srcOrd="0" destOrd="0" presId="urn:microsoft.com/office/officeart/2008/layout/LinedList"/>
    <dgm:cxn modelId="{8D647996-1C3D-4D50-9E84-F3FB35163E2B}" type="presParOf" srcId="{2BAC403E-AB5D-4223-94B1-283FC1A05B44}" destId="{50F2816B-6DEB-46C1-98E4-3F69A73238E5}" srcOrd="1" destOrd="0" presId="urn:microsoft.com/office/officeart/2008/layout/LinedList"/>
    <dgm:cxn modelId="{5F8C6F3D-C204-45F2-9CA1-5629A1C35660}" type="presParOf" srcId="{50F2816B-6DEB-46C1-98E4-3F69A73238E5}" destId="{CBDD11B4-EEDA-4C49-90D8-9F6D34053B29}" srcOrd="0" destOrd="0" presId="urn:microsoft.com/office/officeart/2008/layout/LinedList"/>
    <dgm:cxn modelId="{5582EE2F-7C8F-4AD2-BC58-A7044E6D74DF}" type="presParOf" srcId="{50F2816B-6DEB-46C1-98E4-3F69A73238E5}" destId="{275B73BE-72F6-43A9-9359-A1DD7AD82CCF}" srcOrd="1" destOrd="0" presId="urn:microsoft.com/office/officeart/2008/layout/LinedList"/>
    <dgm:cxn modelId="{7AEEEB8C-9502-4D91-B75D-B570086536E6}" type="presParOf" srcId="{2BAC403E-AB5D-4223-94B1-283FC1A05B44}" destId="{61BE3AF6-D246-41D2-8CCA-11EEF9A077BA}" srcOrd="2" destOrd="0" presId="urn:microsoft.com/office/officeart/2008/layout/LinedList"/>
    <dgm:cxn modelId="{EE451D01-968C-406D-B4E0-83811935EF2F}" type="presParOf" srcId="{2BAC403E-AB5D-4223-94B1-283FC1A05B44}" destId="{1E1F52BF-8459-4FF7-8492-B4367340FC67}" srcOrd="3" destOrd="0" presId="urn:microsoft.com/office/officeart/2008/layout/LinedList"/>
    <dgm:cxn modelId="{ABE72EF4-03B2-4B97-A714-500B238561B5}" type="presParOf" srcId="{1E1F52BF-8459-4FF7-8492-B4367340FC67}" destId="{7B16CDF9-F521-4E34-B490-D7E32581E2A0}" srcOrd="0" destOrd="0" presId="urn:microsoft.com/office/officeart/2008/layout/LinedList"/>
    <dgm:cxn modelId="{9887AB5D-F16C-490B-B627-E62127BEE58C}" type="presParOf" srcId="{1E1F52BF-8459-4FF7-8492-B4367340FC67}" destId="{0A4D250B-AEC9-4206-924B-953C5444AF24}" srcOrd="1" destOrd="0" presId="urn:microsoft.com/office/officeart/2008/layout/LinedList"/>
    <dgm:cxn modelId="{CC34D2F3-5445-408A-960B-A4C7EE86366A}" type="presParOf" srcId="{2BAC403E-AB5D-4223-94B1-283FC1A05B44}" destId="{8F6CF38B-3DB0-43AC-9B06-4B3E5D2F3216}" srcOrd="4" destOrd="0" presId="urn:microsoft.com/office/officeart/2008/layout/LinedList"/>
    <dgm:cxn modelId="{05121225-553A-4A6F-9576-B49079CC44DE}" type="presParOf" srcId="{2BAC403E-AB5D-4223-94B1-283FC1A05B44}" destId="{CEE6B180-E005-4222-A2B7-A0733D88B17B}" srcOrd="5" destOrd="0" presId="urn:microsoft.com/office/officeart/2008/layout/LinedList"/>
    <dgm:cxn modelId="{35EECD2F-19E5-4881-9A06-17C979F55B2F}" type="presParOf" srcId="{CEE6B180-E005-4222-A2B7-A0733D88B17B}" destId="{F3CF2F8C-6844-4A85-A202-E09C8739B068}" srcOrd="0" destOrd="0" presId="urn:microsoft.com/office/officeart/2008/layout/LinedList"/>
    <dgm:cxn modelId="{4BD0D339-9C48-479F-A19F-F868ED1ADA47}" type="presParOf" srcId="{CEE6B180-E005-4222-A2B7-A0733D88B17B}" destId="{2DA49FA9-B018-48FD-88D4-072B122007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103BA7-FED1-4FB3-AB75-14DB1BE0F682}">
      <dgm:prSet custT="1"/>
      <dgm:spPr/>
      <dgm:t>
        <a:bodyPr/>
        <a:lstStyle/>
        <a:p>
          <a:r>
            <a:rPr lang="hr-HR" sz="2800" dirty="0"/>
            <a:t>Dobar glas, imidž, reputacija</a:t>
          </a:r>
          <a:endParaRPr lang="en-US" sz="2800" dirty="0"/>
        </a:p>
      </dgm:t>
    </dgm:pt>
    <dgm:pt modelId="{DD5C4714-AC21-4A7C-946F-95DDD2B2C463}" type="parTrans" cxnId="{FC83903D-08B7-49EB-A926-D4B7822A2784}">
      <dgm:prSet/>
      <dgm:spPr/>
      <dgm:t>
        <a:bodyPr/>
        <a:lstStyle/>
        <a:p>
          <a:endParaRPr lang="en-US"/>
        </a:p>
      </dgm:t>
    </dgm:pt>
    <dgm:pt modelId="{E6F9F605-2B05-4AD5-9768-1A9AE914D2E7}" type="sibTrans" cxnId="{FC83903D-08B7-49EB-A926-D4B7822A2784}">
      <dgm:prSet/>
      <dgm:spPr/>
      <dgm:t>
        <a:bodyPr/>
        <a:lstStyle/>
        <a:p>
          <a:endParaRPr lang="en-US"/>
        </a:p>
      </dgm:t>
    </dgm:pt>
    <dgm:pt modelId="{484E1DE4-208D-4604-B367-CA072BD5F7B9}">
      <dgm:prSet custT="1"/>
      <dgm:spPr/>
      <dgm:t>
        <a:bodyPr/>
        <a:lstStyle/>
        <a:p>
          <a:r>
            <a:rPr lang="hr-HR" sz="2800" dirty="0"/>
            <a:t>Dovodi do očekivanog prometa i zarade </a:t>
          </a:r>
        </a:p>
      </dgm:t>
    </dgm:pt>
    <dgm:pt modelId="{544EEB85-5370-4B9A-9248-A22AF233C268}" type="parTrans" cxnId="{DFCB9B00-C615-4853-B2F2-F71F64FB17C7}">
      <dgm:prSet/>
      <dgm:spPr/>
      <dgm:t>
        <a:bodyPr/>
        <a:lstStyle/>
        <a:p>
          <a:endParaRPr lang="hr-HR"/>
        </a:p>
      </dgm:t>
    </dgm:pt>
    <dgm:pt modelId="{18BCE8D2-4EBF-4708-92D5-67151A42B57E}" type="sibTrans" cxnId="{DFCB9B00-C615-4853-B2F2-F71F64FB17C7}">
      <dgm:prSet/>
      <dgm:spPr/>
      <dgm:t>
        <a:bodyPr/>
        <a:lstStyle/>
        <a:p>
          <a:endParaRPr lang="hr-HR"/>
        </a:p>
      </dgm:t>
    </dgm:pt>
    <dgm:pt modelId="{F528CCB5-36D0-4482-BFB3-04BF06207285}">
      <dgm:prSet custT="1"/>
      <dgm:spPr/>
      <dgm:t>
        <a:bodyPr/>
        <a:lstStyle/>
        <a:p>
          <a:r>
            <a:rPr lang="hr-HR" sz="2800" dirty="0"/>
            <a:t>Izražava se kao razlika između knjigovodstvene i tržišne vrijednosti</a:t>
          </a:r>
        </a:p>
      </dgm:t>
    </dgm:pt>
    <dgm:pt modelId="{EC7E57F5-148E-431A-9FAE-9A816F4445CA}" type="parTrans" cxnId="{9FB9B9DF-AB7F-41D6-907E-BC7E69880767}">
      <dgm:prSet/>
      <dgm:spPr/>
      <dgm:t>
        <a:bodyPr/>
        <a:lstStyle/>
        <a:p>
          <a:endParaRPr lang="hr-HR"/>
        </a:p>
      </dgm:t>
    </dgm:pt>
    <dgm:pt modelId="{2495BF23-68DB-446F-ACFF-41BAA1842111}" type="sibTrans" cxnId="{9FB9B9DF-AB7F-41D6-907E-BC7E69880767}">
      <dgm:prSet/>
      <dgm:spPr/>
      <dgm:t>
        <a:bodyPr/>
        <a:lstStyle/>
        <a:p>
          <a:endParaRPr lang="hr-HR"/>
        </a:p>
      </dgm:t>
    </dgm:pt>
    <dgm:pt modelId="{EA76C5F1-0D5C-47D3-ACEC-48185DC3FB13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2AC61CD5-CE55-4B37-88C9-9FE2C67174D4}" type="pres">
      <dgm:prSet presAssocID="{6D103BA7-FED1-4FB3-AB75-14DB1BE0F682}" presName="thickLine" presStyleLbl="alignNode1" presStyleIdx="0" presStyleCnt="3"/>
      <dgm:spPr/>
    </dgm:pt>
    <dgm:pt modelId="{01010A95-DB65-4F86-A5F2-19239A567AA8}" type="pres">
      <dgm:prSet presAssocID="{6D103BA7-FED1-4FB3-AB75-14DB1BE0F682}" presName="horz1" presStyleCnt="0"/>
      <dgm:spPr/>
    </dgm:pt>
    <dgm:pt modelId="{032F9180-2706-4805-AF0C-11059C3A357A}" type="pres">
      <dgm:prSet presAssocID="{6D103BA7-FED1-4FB3-AB75-14DB1BE0F682}" presName="tx1" presStyleLbl="revTx" presStyleIdx="0" presStyleCnt="3"/>
      <dgm:spPr/>
    </dgm:pt>
    <dgm:pt modelId="{2F684496-164C-4FDF-B784-40C5EFB87471}" type="pres">
      <dgm:prSet presAssocID="{6D103BA7-FED1-4FB3-AB75-14DB1BE0F682}" presName="vert1" presStyleCnt="0"/>
      <dgm:spPr/>
    </dgm:pt>
    <dgm:pt modelId="{C110A8CE-94B7-4CE9-8020-B2DF0B7773DE}" type="pres">
      <dgm:prSet presAssocID="{484E1DE4-208D-4604-B367-CA072BD5F7B9}" presName="thickLine" presStyleLbl="alignNode1" presStyleIdx="1" presStyleCnt="3"/>
      <dgm:spPr/>
    </dgm:pt>
    <dgm:pt modelId="{2E0FA3AF-1361-40AE-A3B5-D689C2B5BE14}" type="pres">
      <dgm:prSet presAssocID="{484E1DE4-208D-4604-B367-CA072BD5F7B9}" presName="horz1" presStyleCnt="0"/>
      <dgm:spPr/>
    </dgm:pt>
    <dgm:pt modelId="{786A8E8D-CE2B-4C4A-B890-B5CE82806E87}" type="pres">
      <dgm:prSet presAssocID="{484E1DE4-208D-4604-B367-CA072BD5F7B9}" presName="tx1" presStyleLbl="revTx" presStyleIdx="1" presStyleCnt="3"/>
      <dgm:spPr/>
    </dgm:pt>
    <dgm:pt modelId="{5AE16D74-F199-4B87-B41E-FAB3DE8156D0}" type="pres">
      <dgm:prSet presAssocID="{484E1DE4-208D-4604-B367-CA072BD5F7B9}" presName="vert1" presStyleCnt="0"/>
      <dgm:spPr/>
    </dgm:pt>
    <dgm:pt modelId="{5893017D-2F25-48CB-8B6A-03662826CFFF}" type="pres">
      <dgm:prSet presAssocID="{F528CCB5-36D0-4482-BFB3-04BF06207285}" presName="thickLine" presStyleLbl="alignNode1" presStyleIdx="2" presStyleCnt="3"/>
      <dgm:spPr/>
    </dgm:pt>
    <dgm:pt modelId="{B852D18E-1A3A-40E8-82A8-B51B9230125E}" type="pres">
      <dgm:prSet presAssocID="{F528CCB5-36D0-4482-BFB3-04BF06207285}" presName="horz1" presStyleCnt="0"/>
      <dgm:spPr/>
    </dgm:pt>
    <dgm:pt modelId="{6EE35ECB-F4ED-44C7-9293-527D90D5C122}" type="pres">
      <dgm:prSet presAssocID="{F528CCB5-36D0-4482-BFB3-04BF06207285}" presName="tx1" presStyleLbl="revTx" presStyleIdx="2" presStyleCnt="3"/>
      <dgm:spPr/>
    </dgm:pt>
    <dgm:pt modelId="{50E92A51-89BC-474B-B089-D9BD5C337C62}" type="pres">
      <dgm:prSet presAssocID="{F528CCB5-36D0-4482-BFB3-04BF06207285}" presName="vert1" presStyleCnt="0"/>
      <dgm:spPr/>
    </dgm:pt>
  </dgm:ptLst>
  <dgm:cxnLst>
    <dgm:cxn modelId="{DFCB9B00-C615-4853-B2F2-F71F64FB17C7}" srcId="{738335C4-222D-4023-B3B8-22F4A69A29D2}" destId="{484E1DE4-208D-4604-B367-CA072BD5F7B9}" srcOrd="1" destOrd="0" parTransId="{544EEB85-5370-4B9A-9248-A22AF233C268}" sibTransId="{18BCE8D2-4EBF-4708-92D5-67151A42B57E}"/>
    <dgm:cxn modelId="{FC83903D-08B7-49EB-A926-D4B7822A2784}" srcId="{738335C4-222D-4023-B3B8-22F4A69A29D2}" destId="{6D103BA7-FED1-4FB3-AB75-14DB1BE0F682}" srcOrd="0" destOrd="0" parTransId="{DD5C4714-AC21-4A7C-946F-95DDD2B2C463}" sibTransId="{E6F9F605-2B05-4AD5-9768-1A9AE914D2E7}"/>
    <dgm:cxn modelId="{D090C97A-BC69-4224-9241-6C378A9557B5}" type="presOf" srcId="{484E1DE4-208D-4604-B367-CA072BD5F7B9}" destId="{786A8E8D-CE2B-4C4A-B890-B5CE82806E87}" srcOrd="0" destOrd="0" presId="urn:microsoft.com/office/officeart/2008/layout/LinedList"/>
    <dgm:cxn modelId="{2E020888-F35E-4F97-BD43-CDDDCAB99987}" type="presOf" srcId="{738335C4-222D-4023-B3B8-22F4A69A29D2}" destId="{EA76C5F1-0D5C-47D3-ACEC-48185DC3FB13}" srcOrd="0" destOrd="0" presId="urn:microsoft.com/office/officeart/2008/layout/LinedList"/>
    <dgm:cxn modelId="{29BA719C-D407-4900-8FBA-75A7DC976AF0}" type="presOf" srcId="{6D103BA7-FED1-4FB3-AB75-14DB1BE0F682}" destId="{032F9180-2706-4805-AF0C-11059C3A357A}" srcOrd="0" destOrd="0" presId="urn:microsoft.com/office/officeart/2008/layout/LinedList"/>
    <dgm:cxn modelId="{D5B2CEB8-86A4-49E1-AB74-B9936D45202D}" type="presOf" srcId="{F528CCB5-36D0-4482-BFB3-04BF06207285}" destId="{6EE35ECB-F4ED-44C7-9293-527D90D5C122}" srcOrd="0" destOrd="0" presId="urn:microsoft.com/office/officeart/2008/layout/LinedList"/>
    <dgm:cxn modelId="{9FB9B9DF-AB7F-41D6-907E-BC7E69880767}" srcId="{738335C4-222D-4023-B3B8-22F4A69A29D2}" destId="{F528CCB5-36D0-4482-BFB3-04BF06207285}" srcOrd="2" destOrd="0" parTransId="{EC7E57F5-148E-431A-9FAE-9A816F4445CA}" sibTransId="{2495BF23-68DB-446F-ACFF-41BAA1842111}"/>
    <dgm:cxn modelId="{17E14D1B-526B-4F7E-A2B1-98C2D11E888C}" type="presParOf" srcId="{EA76C5F1-0D5C-47D3-ACEC-48185DC3FB13}" destId="{2AC61CD5-CE55-4B37-88C9-9FE2C67174D4}" srcOrd="0" destOrd="0" presId="urn:microsoft.com/office/officeart/2008/layout/LinedList"/>
    <dgm:cxn modelId="{1B3FCE02-E0A1-43E5-AE7D-6C6D94A2A81F}" type="presParOf" srcId="{EA76C5F1-0D5C-47D3-ACEC-48185DC3FB13}" destId="{01010A95-DB65-4F86-A5F2-19239A567AA8}" srcOrd="1" destOrd="0" presId="urn:microsoft.com/office/officeart/2008/layout/LinedList"/>
    <dgm:cxn modelId="{B020B48E-8D6D-4F63-AC08-2E91D89A3B8D}" type="presParOf" srcId="{01010A95-DB65-4F86-A5F2-19239A567AA8}" destId="{032F9180-2706-4805-AF0C-11059C3A357A}" srcOrd="0" destOrd="0" presId="urn:microsoft.com/office/officeart/2008/layout/LinedList"/>
    <dgm:cxn modelId="{A256C632-EB8A-4D4F-A134-8486C6FE0113}" type="presParOf" srcId="{01010A95-DB65-4F86-A5F2-19239A567AA8}" destId="{2F684496-164C-4FDF-B784-40C5EFB87471}" srcOrd="1" destOrd="0" presId="urn:microsoft.com/office/officeart/2008/layout/LinedList"/>
    <dgm:cxn modelId="{755D7571-FEB7-4C1F-AB5D-F67D5B166EC1}" type="presParOf" srcId="{EA76C5F1-0D5C-47D3-ACEC-48185DC3FB13}" destId="{C110A8CE-94B7-4CE9-8020-B2DF0B7773DE}" srcOrd="2" destOrd="0" presId="urn:microsoft.com/office/officeart/2008/layout/LinedList"/>
    <dgm:cxn modelId="{885BD089-3632-46B0-B221-871018FB8344}" type="presParOf" srcId="{EA76C5F1-0D5C-47D3-ACEC-48185DC3FB13}" destId="{2E0FA3AF-1361-40AE-A3B5-D689C2B5BE14}" srcOrd="3" destOrd="0" presId="urn:microsoft.com/office/officeart/2008/layout/LinedList"/>
    <dgm:cxn modelId="{D8869A1C-9422-4BF9-A6E5-DB07F6244453}" type="presParOf" srcId="{2E0FA3AF-1361-40AE-A3B5-D689C2B5BE14}" destId="{786A8E8D-CE2B-4C4A-B890-B5CE82806E87}" srcOrd="0" destOrd="0" presId="urn:microsoft.com/office/officeart/2008/layout/LinedList"/>
    <dgm:cxn modelId="{FC36963C-EC16-42AD-8ED7-BFA8F864FAE6}" type="presParOf" srcId="{2E0FA3AF-1361-40AE-A3B5-D689C2B5BE14}" destId="{5AE16D74-F199-4B87-B41E-FAB3DE8156D0}" srcOrd="1" destOrd="0" presId="urn:microsoft.com/office/officeart/2008/layout/LinedList"/>
    <dgm:cxn modelId="{6C987E6E-CEE3-4605-AF88-18243B61F063}" type="presParOf" srcId="{EA76C5F1-0D5C-47D3-ACEC-48185DC3FB13}" destId="{5893017D-2F25-48CB-8B6A-03662826CFFF}" srcOrd="4" destOrd="0" presId="urn:microsoft.com/office/officeart/2008/layout/LinedList"/>
    <dgm:cxn modelId="{477F4FDB-4202-4051-81D5-61FF69ED5E78}" type="presParOf" srcId="{EA76C5F1-0D5C-47D3-ACEC-48185DC3FB13}" destId="{B852D18E-1A3A-40E8-82A8-B51B9230125E}" srcOrd="5" destOrd="0" presId="urn:microsoft.com/office/officeart/2008/layout/LinedList"/>
    <dgm:cxn modelId="{7789BC1F-9291-40F9-A975-F3FF47D5D00E}" type="presParOf" srcId="{B852D18E-1A3A-40E8-82A8-B51B9230125E}" destId="{6EE35ECB-F4ED-44C7-9293-527D90D5C122}" srcOrd="0" destOrd="0" presId="urn:microsoft.com/office/officeart/2008/layout/LinedList"/>
    <dgm:cxn modelId="{768358BC-EB76-4EAF-8DBD-E4CF73805F35}" type="presParOf" srcId="{B852D18E-1A3A-40E8-82A8-B51B9230125E}" destId="{50E92A51-89BC-474B-B089-D9BD5C337C6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103BA7-FED1-4FB3-AB75-14DB1BE0F682}">
      <dgm:prSet custT="1"/>
      <dgm:spPr/>
      <dgm:t>
        <a:bodyPr/>
        <a:lstStyle/>
        <a:p>
          <a:r>
            <a:rPr lang="hr-HR" sz="2800" dirty="0"/>
            <a:t>Skup instrukcija i naredbi komponentama računala u svrhu izvršavanja danog zadatka</a:t>
          </a:r>
          <a:endParaRPr lang="en-US" sz="2800" dirty="0"/>
        </a:p>
      </dgm:t>
    </dgm:pt>
    <dgm:pt modelId="{DD5C4714-AC21-4A7C-946F-95DDD2B2C463}" type="parTrans" cxnId="{FC83903D-08B7-49EB-A926-D4B7822A2784}">
      <dgm:prSet/>
      <dgm:spPr/>
      <dgm:t>
        <a:bodyPr/>
        <a:lstStyle/>
        <a:p>
          <a:endParaRPr lang="en-US"/>
        </a:p>
      </dgm:t>
    </dgm:pt>
    <dgm:pt modelId="{E6F9F605-2B05-4AD5-9768-1A9AE914D2E7}" type="sibTrans" cxnId="{FC83903D-08B7-49EB-A926-D4B7822A2784}">
      <dgm:prSet/>
      <dgm:spPr/>
      <dgm:t>
        <a:bodyPr/>
        <a:lstStyle/>
        <a:p>
          <a:endParaRPr lang="en-US"/>
        </a:p>
      </dgm:t>
    </dgm:pt>
    <dgm:pt modelId="{484E1DE4-208D-4604-B367-CA072BD5F7B9}">
      <dgm:prSet custT="1"/>
      <dgm:spPr/>
      <dgm:t>
        <a:bodyPr/>
        <a:lstStyle/>
        <a:p>
          <a:r>
            <a:rPr lang="hr-HR" sz="2800" dirty="0"/>
            <a:t>Prednosti: ažurnost, ušteda rada, brzina, preglednost</a:t>
          </a:r>
        </a:p>
      </dgm:t>
    </dgm:pt>
    <dgm:pt modelId="{544EEB85-5370-4B9A-9248-A22AF233C268}" type="parTrans" cxnId="{DFCB9B00-C615-4853-B2F2-F71F64FB17C7}">
      <dgm:prSet/>
      <dgm:spPr/>
      <dgm:t>
        <a:bodyPr/>
        <a:lstStyle/>
        <a:p>
          <a:endParaRPr lang="hr-HR"/>
        </a:p>
      </dgm:t>
    </dgm:pt>
    <dgm:pt modelId="{18BCE8D2-4EBF-4708-92D5-67151A42B57E}" type="sibTrans" cxnId="{DFCB9B00-C615-4853-B2F2-F71F64FB17C7}">
      <dgm:prSet/>
      <dgm:spPr/>
      <dgm:t>
        <a:bodyPr/>
        <a:lstStyle/>
        <a:p>
          <a:endParaRPr lang="hr-HR"/>
        </a:p>
      </dgm:t>
    </dgm:pt>
    <dgm:pt modelId="{EA76C5F1-0D5C-47D3-ACEC-48185DC3FB13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2AC61CD5-CE55-4B37-88C9-9FE2C67174D4}" type="pres">
      <dgm:prSet presAssocID="{6D103BA7-FED1-4FB3-AB75-14DB1BE0F682}" presName="thickLine" presStyleLbl="alignNode1" presStyleIdx="0" presStyleCnt="2"/>
      <dgm:spPr/>
    </dgm:pt>
    <dgm:pt modelId="{01010A95-DB65-4F86-A5F2-19239A567AA8}" type="pres">
      <dgm:prSet presAssocID="{6D103BA7-FED1-4FB3-AB75-14DB1BE0F682}" presName="horz1" presStyleCnt="0"/>
      <dgm:spPr/>
    </dgm:pt>
    <dgm:pt modelId="{032F9180-2706-4805-AF0C-11059C3A357A}" type="pres">
      <dgm:prSet presAssocID="{6D103BA7-FED1-4FB3-AB75-14DB1BE0F682}" presName="tx1" presStyleLbl="revTx" presStyleIdx="0" presStyleCnt="2"/>
      <dgm:spPr/>
    </dgm:pt>
    <dgm:pt modelId="{2F684496-164C-4FDF-B784-40C5EFB87471}" type="pres">
      <dgm:prSet presAssocID="{6D103BA7-FED1-4FB3-AB75-14DB1BE0F682}" presName="vert1" presStyleCnt="0"/>
      <dgm:spPr/>
    </dgm:pt>
    <dgm:pt modelId="{C110A8CE-94B7-4CE9-8020-B2DF0B7773DE}" type="pres">
      <dgm:prSet presAssocID="{484E1DE4-208D-4604-B367-CA072BD5F7B9}" presName="thickLine" presStyleLbl="alignNode1" presStyleIdx="1" presStyleCnt="2"/>
      <dgm:spPr/>
    </dgm:pt>
    <dgm:pt modelId="{2E0FA3AF-1361-40AE-A3B5-D689C2B5BE14}" type="pres">
      <dgm:prSet presAssocID="{484E1DE4-208D-4604-B367-CA072BD5F7B9}" presName="horz1" presStyleCnt="0"/>
      <dgm:spPr/>
    </dgm:pt>
    <dgm:pt modelId="{786A8E8D-CE2B-4C4A-B890-B5CE82806E87}" type="pres">
      <dgm:prSet presAssocID="{484E1DE4-208D-4604-B367-CA072BD5F7B9}" presName="tx1" presStyleLbl="revTx" presStyleIdx="1" presStyleCnt="2"/>
      <dgm:spPr/>
    </dgm:pt>
    <dgm:pt modelId="{5AE16D74-F199-4B87-B41E-FAB3DE8156D0}" type="pres">
      <dgm:prSet presAssocID="{484E1DE4-208D-4604-B367-CA072BD5F7B9}" presName="vert1" presStyleCnt="0"/>
      <dgm:spPr/>
    </dgm:pt>
  </dgm:ptLst>
  <dgm:cxnLst>
    <dgm:cxn modelId="{DFCB9B00-C615-4853-B2F2-F71F64FB17C7}" srcId="{738335C4-222D-4023-B3B8-22F4A69A29D2}" destId="{484E1DE4-208D-4604-B367-CA072BD5F7B9}" srcOrd="1" destOrd="0" parTransId="{544EEB85-5370-4B9A-9248-A22AF233C268}" sibTransId="{18BCE8D2-4EBF-4708-92D5-67151A42B57E}"/>
    <dgm:cxn modelId="{FC83903D-08B7-49EB-A926-D4B7822A2784}" srcId="{738335C4-222D-4023-B3B8-22F4A69A29D2}" destId="{6D103BA7-FED1-4FB3-AB75-14DB1BE0F682}" srcOrd="0" destOrd="0" parTransId="{DD5C4714-AC21-4A7C-946F-95DDD2B2C463}" sibTransId="{E6F9F605-2B05-4AD5-9768-1A9AE914D2E7}"/>
    <dgm:cxn modelId="{D090C97A-BC69-4224-9241-6C378A9557B5}" type="presOf" srcId="{484E1DE4-208D-4604-B367-CA072BD5F7B9}" destId="{786A8E8D-CE2B-4C4A-B890-B5CE82806E87}" srcOrd="0" destOrd="0" presId="urn:microsoft.com/office/officeart/2008/layout/LinedList"/>
    <dgm:cxn modelId="{2E020888-F35E-4F97-BD43-CDDDCAB99987}" type="presOf" srcId="{738335C4-222D-4023-B3B8-22F4A69A29D2}" destId="{EA76C5F1-0D5C-47D3-ACEC-48185DC3FB13}" srcOrd="0" destOrd="0" presId="urn:microsoft.com/office/officeart/2008/layout/LinedList"/>
    <dgm:cxn modelId="{29BA719C-D407-4900-8FBA-75A7DC976AF0}" type="presOf" srcId="{6D103BA7-FED1-4FB3-AB75-14DB1BE0F682}" destId="{032F9180-2706-4805-AF0C-11059C3A357A}" srcOrd="0" destOrd="0" presId="urn:microsoft.com/office/officeart/2008/layout/LinedList"/>
    <dgm:cxn modelId="{17E14D1B-526B-4F7E-A2B1-98C2D11E888C}" type="presParOf" srcId="{EA76C5F1-0D5C-47D3-ACEC-48185DC3FB13}" destId="{2AC61CD5-CE55-4B37-88C9-9FE2C67174D4}" srcOrd="0" destOrd="0" presId="urn:microsoft.com/office/officeart/2008/layout/LinedList"/>
    <dgm:cxn modelId="{1B3FCE02-E0A1-43E5-AE7D-6C6D94A2A81F}" type="presParOf" srcId="{EA76C5F1-0D5C-47D3-ACEC-48185DC3FB13}" destId="{01010A95-DB65-4F86-A5F2-19239A567AA8}" srcOrd="1" destOrd="0" presId="urn:microsoft.com/office/officeart/2008/layout/LinedList"/>
    <dgm:cxn modelId="{B020B48E-8D6D-4F63-AC08-2E91D89A3B8D}" type="presParOf" srcId="{01010A95-DB65-4F86-A5F2-19239A567AA8}" destId="{032F9180-2706-4805-AF0C-11059C3A357A}" srcOrd="0" destOrd="0" presId="urn:microsoft.com/office/officeart/2008/layout/LinedList"/>
    <dgm:cxn modelId="{A256C632-EB8A-4D4F-A134-8486C6FE0113}" type="presParOf" srcId="{01010A95-DB65-4F86-A5F2-19239A567AA8}" destId="{2F684496-164C-4FDF-B784-40C5EFB87471}" srcOrd="1" destOrd="0" presId="urn:microsoft.com/office/officeart/2008/layout/LinedList"/>
    <dgm:cxn modelId="{755D7571-FEB7-4C1F-AB5D-F67D5B166EC1}" type="presParOf" srcId="{EA76C5F1-0D5C-47D3-ACEC-48185DC3FB13}" destId="{C110A8CE-94B7-4CE9-8020-B2DF0B7773DE}" srcOrd="2" destOrd="0" presId="urn:microsoft.com/office/officeart/2008/layout/LinedList"/>
    <dgm:cxn modelId="{885BD089-3632-46B0-B221-871018FB8344}" type="presParOf" srcId="{EA76C5F1-0D5C-47D3-ACEC-48185DC3FB13}" destId="{2E0FA3AF-1361-40AE-A3B5-D689C2B5BE14}" srcOrd="3" destOrd="0" presId="urn:microsoft.com/office/officeart/2008/layout/LinedList"/>
    <dgm:cxn modelId="{D8869A1C-9422-4BF9-A6E5-DB07F6244453}" type="presParOf" srcId="{2E0FA3AF-1361-40AE-A3B5-D689C2B5BE14}" destId="{786A8E8D-CE2B-4C4A-B890-B5CE82806E87}" srcOrd="0" destOrd="0" presId="urn:microsoft.com/office/officeart/2008/layout/LinedList"/>
    <dgm:cxn modelId="{FC36963C-EC16-42AD-8ED7-BFA8F864FAE6}" type="presParOf" srcId="{2E0FA3AF-1361-40AE-A3B5-D689C2B5BE14}" destId="{5AE16D74-F199-4B87-B41E-FAB3DE8156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38335C4-222D-4023-B3B8-22F4A69A29D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103BA7-FED1-4FB3-AB75-14DB1BE0F682}">
      <dgm:prSet custT="1"/>
      <dgm:spPr/>
      <dgm:t>
        <a:bodyPr/>
        <a:lstStyle/>
        <a:p>
          <a:r>
            <a:rPr lang="hr-HR" sz="2800" dirty="0"/>
            <a:t>Pravna zaštita tržišnog identiteta proizvoda i usluga</a:t>
          </a:r>
          <a:endParaRPr lang="en-US" sz="2800" dirty="0"/>
        </a:p>
      </dgm:t>
    </dgm:pt>
    <dgm:pt modelId="{DD5C4714-AC21-4A7C-946F-95DDD2B2C463}" type="parTrans" cxnId="{FC83903D-08B7-49EB-A926-D4B7822A2784}">
      <dgm:prSet/>
      <dgm:spPr/>
      <dgm:t>
        <a:bodyPr/>
        <a:lstStyle/>
        <a:p>
          <a:endParaRPr lang="en-US"/>
        </a:p>
      </dgm:t>
    </dgm:pt>
    <dgm:pt modelId="{E6F9F605-2B05-4AD5-9768-1A9AE914D2E7}" type="sibTrans" cxnId="{FC83903D-08B7-49EB-A926-D4B7822A2784}">
      <dgm:prSet/>
      <dgm:spPr/>
      <dgm:t>
        <a:bodyPr/>
        <a:lstStyle/>
        <a:p>
          <a:endParaRPr lang="en-US"/>
        </a:p>
      </dgm:t>
    </dgm:pt>
    <dgm:pt modelId="{484E1DE4-208D-4604-B367-CA072BD5F7B9}">
      <dgm:prSet custT="1"/>
      <dgm:spPr/>
      <dgm:t>
        <a:bodyPr/>
        <a:lstStyle/>
        <a:p>
          <a:r>
            <a:rPr lang="hr-HR" sz="2800" dirty="0"/>
            <a:t>Registrira se u Državnom zavodu za intelektualno vlasništvo</a:t>
          </a:r>
        </a:p>
      </dgm:t>
    </dgm:pt>
    <dgm:pt modelId="{544EEB85-5370-4B9A-9248-A22AF233C268}" type="parTrans" cxnId="{DFCB9B00-C615-4853-B2F2-F71F64FB17C7}">
      <dgm:prSet/>
      <dgm:spPr/>
      <dgm:t>
        <a:bodyPr/>
        <a:lstStyle/>
        <a:p>
          <a:endParaRPr lang="hr-HR"/>
        </a:p>
      </dgm:t>
    </dgm:pt>
    <dgm:pt modelId="{18BCE8D2-4EBF-4708-92D5-67151A42B57E}" type="sibTrans" cxnId="{DFCB9B00-C615-4853-B2F2-F71F64FB17C7}">
      <dgm:prSet/>
      <dgm:spPr/>
      <dgm:t>
        <a:bodyPr/>
        <a:lstStyle/>
        <a:p>
          <a:endParaRPr lang="hr-HR"/>
        </a:p>
      </dgm:t>
    </dgm:pt>
    <dgm:pt modelId="{EA76C5F1-0D5C-47D3-ACEC-48185DC3FB13}" type="pres">
      <dgm:prSet presAssocID="{738335C4-222D-4023-B3B8-22F4A69A29D2}" presName="vert0" presStyleCnt="0">
        <dgm:presLayoutVars>
          <dgm:dir/>
          <dgm:animOne val="branch"/>
          <dgm:animLvl val="lvl"/>
        </dgm:presLayoutVars>
      </dgm:prSet>
      <dgm:spPr/>
    </dgm:pt>
    <dgm:pt modelId="{2AC61CD5-CE55-4B37-88C9-9FE2C67174D4}" type="pres">
      <dgm:prSet presAssocID="{6D103BA7-FED1-4FB3-AB75-14DB1BE0F682}" presName="thickLine" presStyleLbl="alignNode1" presStyleIdx="0" presStyleCnt="2"/>
      <dgm:spPr/>
    </dgm:pt>
    <dgm:pt modelId="{01010A95-DB65-4F86-A5F2-19239A567AA8}" type="pres">
      <dgm:prSet presAssocID="{6D103BA7-FED1-4FB3-AB75-14DB1BE0F682}" presName="horz1" presStyleCnt="0"/>
      <dgm:spPr/>
    </dgm:pt>
    <dgm:pt modelId="{032F9180-2706-4805-AF0C-11059C3A357A}" type="pres">
      <dgm:prSet presAssocID="{6D103BA7-FED1-4FB3-AB75-14DB1BE0F682}" presName="tx1" presStyleLbl="revTx" presStyleIdx="0" presStyleCnt="2"/>
      <dgm:spPr/>
    </dgm:pt>
    <dgm:pt modelId="{2F684496-164C-4FDF-B784-40C5EFB87471}" type="pres">
      <dgm:prSet presAssocID="{6D103BA7-FED1-4FB3-AB75-14DB1BE0F682}" presName="vert1" presStyleCnt="0"/>
      <dgm:spPr/>
    </dgm:pt>
    <dgm:pt modelId="{C110A8CE-94B7-4CE9-8020-B2DF0B7773DE}" type="pres">
      <dgm:prSet presAssocID="{484E1DE4-208D-4604-B367-CA072BD5F7B9}" presName="thickLine" presStyleLbl="alignNode1" presStyleIdx="1" presStyleCnt="2"/>
      <dgm:spPr/>
    </dgm:pt>
    <dgm:pt modelId="{2E0FA3AF-1361-40AE-A3B5-D689C2B5BE14}" type="pres">
      <dgm:prSet presAssocID="{484E1DE4-208D-4604-B367-CA072BD5F7B9}" presName="horz1" presStyleCnt="0"/>
      <dgm:spPr/>
    </dgm:pt>
    <dgm:pt modelId="{786A8E8D-CE2B-4C4A-B890-B5CE82806E87}" type="pres">
      <dgm:prSet presAssocID="{484E1DE4-208D-4604-B367-CA072BD5F7B9}" presName="tx1" presStyleLbl="revTx" presStyleIdx="1" presStyleCnt="2"/>
      <dgm:spPr/>
    </dgm:pt>
    <dgm:pt modelId="{5AE16D74-F199-4B87-B41E-FAB3DE8156D0}" type="pres">
      <dgm:prSet presAssocID="{484E1DE4-208D-4604-B367-CA072BD5F7B9}" presName="vert1" presStyleCnt="0"/>
      <dgm:spPr/>
    </dgm:pt>
  </dgm:ptLst>
  <dgm:cxnLst>
    <dgm:cxn modelId="{DFCB9B00-C615-4853-B2F2-F71F64FB17C7}" srcId="{738335C4-222D-4023-B3B8-22F4A69A29D2}" destId="{484E1DE4-208D-4604-B367-CA072BD5F7B9}" srcOrd="1" destOrd="0" parTransId="{544EEB85-5370-4B9A-9248-A22AF233C268}" sibTransId="{18BCE8D2-4EBF-4708-92D5-67151A42B57E}"/>
    <dgm:cxn modelId="{FC83903D-08B7-49EB-A926-D4B7822A2784}" srcId="{738335C4-222D-4023-B3B8-22F4A69A29D2}" destId="{6D103BA7-FED1-4FB3-AB75-14DB1BE0F682}" srcOrd="0" destOrd="0" parTransId="{DD5C4714-AC21-4A7C-946F-95DDD2B2C463}" sibTransId="{E6F9F605-2B05-4AD5-9768-1A9AE914D2E7}"/>
    <dgm:cxn modelId="{D090C97A-BC69-4224-9241-6C378A9557B5}" type="presOf" srcId="{484E1DE4-208D-4604-B367-CA072BD5F7B9}" destId="{786A8E8D-CE2B-4C4A-B890-B5CE82806E87}" srcOrd="0" destOrd="0" presId="urn:microsoft.com/office/officeart/2008/layout/LinedList"/>
    <dgm:cxn modelId="{2E020888-F35E-4F97-BD43-CDDDCAB99987}" type="presOf" srcId="{738335C4-222D-4023-B3B8-22F4A69A29D2}" destId="{EA76C5F1-0D5C-47D3-ACEC-48185DC3FB13}" srcOrd="0" destOrd="0" presId="urn:microsoft.com/office/officeart/2008/layout/LinedList"/>
    <dgm:cxn modelId="{29BA719C-D407-4900-8FBA-75A7DC976AF0}" type="presOf" srcId="{6D103BA7-FED1-4FB3-AB75-14DB1BE0F682}" destId="{032F9180-2706-4805-AF0C-11059C3A357A}" srcOrd="0" destOrd="0" presId="urn:microsoft.com/office/officeart/2008/layout/LinedList"/>
    <dgm:cxn modelId="{17E14D1B-526B-4F7E-A2B1-98C2D11E888C}" type="presParOf" srcId="{EA76C5F1-0D5C-47D3-ACEC-48185DC3FB13}" destId="{2AC61CD5-CE55-4B37-88C9-9FE2C67174D4}" srcOrd="0" destOrd="0" presId="urn:microsoft.com/office/officeart/2008/layout/LinedList"/>
    <dgm:cxn modelId="{1B3FCE02-E0A1-43E5-AE7D-6C6D94A2A81F}" type="presParOf" srcId="{EA76C5F1-0D5C-47D3-ACEC-48185DC3FB13}" destId="{01010A95-DB65-4F86-A5F2-19239A567AA8}" srcOrd="1" destOrd="0" presId="urn:microsoft.com/office/officeart/2008/layout/LinedList"/>
    <dgm:cxn modelId="{B020B48E-8D6D-4F63-AC08-2E91D89A3B8D}" type="presParOf" srcId="{01010A95-DB65-4F86-A5F2-19239A567AA8}" destId="{032F9180-2706-4805-AF0C-11059C3A357A}" srcOrd="0" destOrd="0" presId="urn:microsoft.com/office/officeart/2008/layout/LinedList"/>
    <dgm:cxn modelId="{A256C632-EB8A-4D4F-A134-8486C6FE0113}" type="presParOf" srcId="{01010A95-DB65-4F86-A5F2-19239A567AA8}" destId="{2F684496-164C-4FDF-B784-40C5EFB87471}" srcOrd="1" destOrd="0" presId="urn:microsoft.com/office/officeart/2008/layout/LinedList"/>
    <dgm:cxn modelId="{755D7571-FEB7-4C1F-AB5D-F67D5B166EC1}" type="presParOf" srcId="{EA76C5F1-0D5C-47D3-ACEC-48185DC3FB13}" destId="{C110A8CE-94B7-4CE9-8020-B2DF0B7773DE}" srcOrd="2" destOrd="0" presId="urn:microsoft.com/office/officeart/2008/layout/LinedList"/>
    <dgm:cxn modelId="{885BD089-3632-46B0-B221-871018FB8344}" type="presParOf" srcId="{EA76C5F1-0D5C-47D3-ACEC-48185DC3FB13}" destId="{2E0FA3AF-1361-40AE-A3B5-D689C2B5BE14}" srcOrd="3" destOrd="0" presId="urn:microsoft.com/office/officeart/2008/layout/LinedList"/>
    <dgm:cxn modelId="{D8869A1C-9422-4BF9-A6E5-DB07F6244453}" type="presParOf" srcId="{2E0FA3AF-1361-40AE-A3B5-D689C2B5BE14}" destId="{786A8E8D-CE2B-4C4A-B890-B5CE82806E87}" srcOrd="0" destOrd="0" presId="urn:microsoft.com/office/officeart/2008/layout/LinedList"/>
    <dgm:cxn modelId="{FC36963C-EC16-42AD-8ED7-BFA8F864FAE6}" type="presParOf" srcId="{2E0FA3AF-1361-40AE-A3B5-D689C2B5BE14}" destId="{5AE16D74-F199-4B87-B41E-FAB3DE8156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5CFFD-A91F-4CD1-B889-78332D271BB7}">
      <dsp:nvSpPr>
        <dsp:cNvPr id="0" name=""/>
        <dsp:cNvSpPr/>
      </dsp:nvSpPr>
      <dsp:spPr>
        <a:xfrm>
          <a:off x="0" y="0"/>
          <a:ext cx="63002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935147-F424-43BF-8B83-C1C2AC91C9AB}">
      <dsp:nvSpPr>
        <dsp:cNvPr id="0" name=""/>
        <dsp:cNvSpPr/>
      </dsp:nvSpPr>
      <dsp:spPr>
        <a:xfrm>
          <a:off x="0" y="183883"/>
          <a:ext cx="6300216" cy="1883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Dugotrajna imovina se prilikom korištenja postupno troši – računovodstvo knjiži amortizaciju.</a:t>
          </a:r>
          <a:endParaRPr lang="en-US" sz="2800" kern="1200" dirty="0"/>
        </a:p>
      </dsp:txBody>
      <dsp:txXfrm>
        <a:off x="0" y="183883"/>
        <a:ext cx="6300216" cy="1883664"/>
      </dsp:txXfrm>
    </dsp:sp>
    <dsp:sp modelId="{5CECE334-4A34-4B0B-A3AC-AB0C229AE590}">
      <dsp:nvSpPr>
        <dsp:cNvPr id="0" name=""/>
        <dsp:cNvSpPr/>
      </dsp:nvSpPr>
      <dsp:spPr>
        <a:xfrm>
          <a:off x="0" y="1883664"/>
          <a:ext cx="63002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536CE8-0A6F-4D1E-B2B3-71A63ACFAFA0}">
      <dsp:nvSpPr>
        <dsp:cNvPr id="0" name=""/>
        <dsp:cNvSpPr/>
      </dsp:nvSpPr>
      <dsp:spPr>
        <a:xfrm>
          <a:off x="0" y="1883664"/>
          <a:ext cx="6300216" cy="1883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Ona zastarijeva, potrebno je održavanje i zamjena.</a:t>
          </a:r>
          <a:endParaRPr lang="en-US" sz="2800" kern="1200" dirty="0"/>
        </a:p>
      </dsp:txBody>
      <dsp:txXfrm>
        <a:off x="0" y="1883664"/>
        <a:ext cx="6300216" cy="1883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98AD2-1876-4DC4-96D5-6A1086A247C6}">
      <dsp:nvSpPr>
        <dsp:cNvPr id="0" name=""/>
        <dsp:cNvSpPr/>
      </dsp:nvSpPr>
      <dsp:spPr>
        <a:xfrm>
          <a:off x="0" y="0"/>
          <a:ext cx="63002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4E08ED-DA1C-4372-9A25-0B462C7D29A6}">
      <dsp:nvSpPr>
        <dsp:cNvPr id="0" name=""/>
        <dsp:cNvSpPr/>
      </dsp:nvSpPr>
      <dsp:spPr>
        <a:xfrm>
          <a:off x="0" y="0"/>
          <a:ext cx="6300216" cy="165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Najčešće se potroši u jednom ciklusu.</a:t>
          </a:r>
          <a:endParaRPr lang="en-US" sz="2800" kern="1200" dirty="0"/>
        </a:p>
      </dsp:txBody>
      <dsp:txXfrm>
        <a:off x="0" y="0"/>
        <a:ext cx="6300216" cy="1655667"/>
      </dsp:txXfrm>
    </dsp:sp>
    <dsp:sp modelId="{838B0AF2-2119-4102-8439-EDB024176AFF}">
      <dsp:nvSpPr>
        <dsp:cNvPr id="0" name=""/>
        <dsp:cNvSpPr/>
      </dsp:nvSpPr>
      <dsp:spPr>
        <a:xfrm>
          <a:off x="0" y="1655667"/>
          <a:ext cx="63002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4D01BFA-C35F-4725-9432-2B7C9AD07AC6}">
      <dsp:nvSpPr>
        <dsp:cNvPr id="0" name=""/>
        <dsp:cNvSpPr/>
      </dsp:nvSpPr>
      <dsp:spPr>
        <a:xfrm>
          <a:off x="0" y="1655667"/>
          <a:ext cx="6300216" cy="165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Traje do jedne godine.</a:t>
          </a:r>
          <a:endParaRPr lang="en-US" sz="2800" kern="1200" dirty="0"/>
        </a:p>
      </dsp:txBody>
      <dsp:txXfrm>
        <a:off x="0" y="1655667"/>
        <a:ext cx="6300216" cy="16556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8D460-8CD2-436B-A3BC-B002532AD6E6}">
      <dsp:nvSpPr>
        <dsp:cNvPr id="0" name=""/>
        <dsp:cNvSpPr/>
      </dsp:nvSpPr>
      <dsp:spPr>
        <a:xfrm>
          <a:off x="0" y="1839"/>
          <a:ext cx="6300216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E45115-FBC0-46D0-8988-E72D58E93888}">
      <dsp:nvSpPr>
        <dsp:cNvPr id="0" name=""/>
        <dsp:cNvSpPr/>
      </dsp:nvSpPr>
      <dsp:spPr>
        <a:xfrm>
          <a:off x="0" y="1839"/>
          <a:ext cx="6300216" cy="125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Nema fizički oblik, ali ima financijsku vrijednost.</a:t>
          </a:r>
          <a:endParaRPr lang="en-US" sz="2800" kern="1200" dirty="0"/>
        </a:p>
      </dsp:txBody>
      <dsp:txXfrm>
        <a:off x="0" y="1839"/>
        <a:ext cx="6300216" cy="1254549"/>
      </dsp:txXfrm>
    </dsp:sp>
    <dsp:sp modelId="{F626AC4D-BCF0-46A5-9432-3ECD54E0C6AC}">
      <dsp:nvSpPr>
        <dsp:cNvPr id="0" name=""/>
        <dsp:cNvSpPr/>
      </dsp:nvSpPr>
      <dsp:spPr>
        <a:xfrm>
          <a:off x="0" y="1256389"/>
          <a:ext cx="6300216" cy="0"/>
        </a:xfrm>
        <a:prstGeom prst="line">
          <a:avLst/>
        </a:prstGeom>
        <a:gradFill rotWithShape="0">
          <a:gsLst>
            <a:gs pos="0">
              <a:schemeClr val="accent5">
                <a:hueOff val="4187701"/>
                <a:satOff val="449"/>
                <a:lumOff val="-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187701"/>
                <a:satOff val="449"/>
                <a:lumOff val="-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187701"/>
                <a:satOff val="449"/>
                <a:lumOff val="-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4187701"/>
              <a:satOff val="449"/>
              <a:lumOff val="-862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F67BA4-AE4F-4454-8D91-44DAC4037929}">
      <dsp:nvSpPr>
        <dsp:cNvPr id="0" name=""/>
        <dsp:cNvSpPr/>
      </dsp:nvSpPr>
      <dsp:spPr>
        <a:xfrm>
          <a:off x="0" y="1256389"/>
          <a:ext cx="6300216" cy="125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Donosi prava ili ekonomske koristi poduzeću.</a:t>
          </a:r>
        </a:p>
      </dsp:txBody>
      <dsp:txXfrm>
        <a:off x="0" y="1256389"/>
        <a:ext cx="6300216" cy="1254549"/>
      </dsp:txXfrm>
    </dsp:sp>
    <dsp:sp modelId="{AD4778DF-E556-411F-9D29-4CACCEE388AE}">
      <dsp:nvSpPr>
        <dsp:cNvPr id="0" name=""/>
        <dsp:cNvSpPr/>
      </dsp:nvSpPr>
      <dsp:spPr>
        <a:xfrm>
          <a:off x="0" y="2510938"/>
          <a:ext cx="6300216" cy="0"/>
        </a:xfrm>
        <a:prstGeom prst="line">
          <a:avLst/>
        </a:prstGeom>
        <a:gradFill rotWithShape="0">
          <a:gsLst>
            <a:gs pos="0">
              <a:schemeClr val="accent5">
                <a:hueOff val="8375403"/>
                <a:satOff val="897"/>
                <a:lumOff val="-172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375403"/>
                <a:satOff val="897"/>
                <a:lumOff val="-172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375403"/>
                <a:satOff val="897"/>
                <a:lumOff val="-172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8375403"/>
              <a:satOff val="897"/>
              <a:lumOff val="-1725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3775AA-6E89-4F6E-A03F-B21219E9F9BB}">
      <dsp:nvSpPr>
        <dsp:cNvPr id="0" name=""/>
        <dsp:cNvSpPr/>
      </dsp:nvSpPr>
      <dsp:spPr>
        <a:xfrm>
          <a:off x="0" y="2510938"/>
          <a:ext cx="6300216" cy="125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Proizlazi iz znanja, vještina i stavova ljudi i tvrtki.</a:t>
          </a:r>
        </a:p>
      </dsp:txBody>
      <dsp:txXfrm>
        <a:off x="0" y="2510938"/>
        <a:ext cx="6300216" cy="12545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228F2-D3DF-457B-AD8C-2590846DFE18}">
      <dsp:nvSpPr>
        <dsp:cNvPr id="0" name=""/>
        <dsp:cNvSpPr/>
      </dsp:nvSpPr>
      <dsp:spPr>
        <a:xfrm>
          <a:off x="0" y="0"/>
          <a:ext cx="46725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C77734-19AE-4EF7-A073-EF27E80EBEC1}">
      <dsp:nvSpPr>
        <dsp:cNvPr id="0" name=""/>
        <dsp:cNvSpPr/>
      </dsp:nvSpPr>
      <dsp:spPr>
        <a:xfrm>
          <a:off x="0" y="0"/>
          <a:ext cx="4672584" cy="1883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naknade odvjetnicima, revizorima, procjeniteljima, studije, projektna dokumentacija, </a:t>
          </a:r>
          <a:endParaRPr lang="en-US" sz="2700" kern="1200" dirty="0"/>
        </a:p>
      </dsp:txBody>
      <dsp:txXfrm>
        <a:off x="0" y="0"/>
        <a:ext cx="4672584" cy="1883664"/>
      </dsp:txXfrm>
    </dsp:sp>
    <dsp:sp modelId="{07C1A32C-6FAE-4A1B-8313-FF111E6F628D}">
      <dsp:nvSpPr>
        <dsp:cNvPr id="0" name=""/>
        <dsp:cNvSpPr/>
      </dsp:nvSpPr>
      <dsp:spPr>
        <a:xfrm>
          <a:off x="0" y="1883664"/>
          <a:ext cx="46725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0CC544-782A-4A44-B9FB-9597FF636331}">
      <dsp:nvSpPr>
        <dsp:cNvPr id="0" name=""/>
        <dsp:cNvSpPr/>
      </dsp:nvSpPr>
      <dsp:spPr>
        <a:xfrm>
          <a:off x="0" y="1883664"/>
          <a:ext cx="4672584" cy="1883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izdatci za stručno osposobljavanje i usavršavanje zaposlenika</a:t>
          </a:r>
          <a:endParaRPr lang="en-US" sz="2700" kern="1200" dirty="0"/>
        </a:p>
      </dsp:txBody>
      <dsp:txXfrm>
        <a:off x="0" y="1883664"/>
        <a:ext cx="4672584" cy="18836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CD5-CE55-4B37-88C9-9FE2C67174D4}">
      <dsp:nvSpPr>
        <dsp:cNvPr id="0" name=""/>
        <dsp:cNvSpPr/>
      </dsp:nvSpPr>
      <dsp:spPr>
        <a:xfrm>
          <a:off x="0" y="656"/>
          <a:ext cx="66202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9180-2706-4805-AF0C-11059C3A357A}">
      <dsp:nvSpPr>
        <dsp:cNvPr id="0" name=""/>
        <dsp:cNvSpPr/>
      </dsp:nvSpPr>
      <dsp:spPr>
        <a:xfrm>
          <a:off x="0" y="656"/>
          <a:ext cx="6620255" cy="1075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Služe za:</a:t>
          </a:r>
          <a:endParaRPr lang="en-US" sz="3000" kern="1200" dirty="0"/>
        </a:p>
      </dsp:txBody>
      <dsp:txXfrm>
        <a:off x="0" y="656"/>
        <a:ext cx="6620255" cy="1075071"/>
      </dsp:txXfrm>
    </dsp:sp>
    <dsp:sp modelId="{F32A665A-C226-4FF9-859C-7C6310840426}">
      <dsp:nvSpPr>
        <dsp:cNvPr id="0" name=""/>
        <dsp:cNvSpPr/>
      </dsp:nvSpPr>
      <dsp:spPr>
        <a:xfrm>
          <a:off x="0" y="1075728"/>
          <a:ext cx="6620255" cy="0"/>
        </a:xfrm>
        <a:prstGeom prst="line">
          <a:avLst/>
        </a:prstGeom>
        <a:solidFill>
          <a:schemeClr val="accent2">
            <a:hueOff val="-2592252"/>
            <a:satOff val="-5102"/>
            <a:lumOff val="3186"/>
            <a:alphaOff val="0"/>
          </a:schemeClr>
        </a:solidFill>
        <a:ln w="19050" cap="flat" cmpd="sng" algn="ctr">
          <a:solidFill>
            <a:schemeClr val="accent2">
              <a:hueOff val="-2592252"/>
              <a:satOff val="-5102"/>
              <a:lumOff val="3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F542F5-6FB6-437F-AB0F-315EF4F6D28E}">
      <dsp:nvSpPr>
        <dsp:cNvPr id="0" name=""/>
        <dsp:cNvSpPr/>
      </dsp:nvSpPr>
      <dsp:spPr>
        <a:xfrm>
          <a:off x="0" y="1075728"/>
          <a:ext cx="6620255" cy="1075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razvoj novih tehnologija i postupaka proizvodnje</a:t>
          </a:r>
          <a:endParaRPr lang="en-US" sz="3000" kern="1200" dirty="0"/>
        </a:p>
      </dsp:txBody>
      <dsp:txXfrm>
        <a:off x="0" y="1075728"/>
        <a:ext cx="6620255" cy="1075071"/>
      </dsp:txXfrm>
    </dsp:sp>
    <dsp:sp modelId="{42F70259-1485-4D70-B2A4-F833526A3846}">
      <dsp:nvSpPr>
        <dsp:cNvPr id="0" name=""/>
        <dsp:cNvSpPr/>
      </dsp:nvSpPr>
      <dsp:spPr>
        <a:xfrm>
          <a:off x="0" y="2150800"/>
          <a:ext cx="6620255" cy="0"/>
        </a:xfrm>
        <a:prstGeom prst="line">
          <a:avLst/>
        </a:prstGeom>
        <a:solidFill>
          <a:schemeClr val="accent2">
            <a:hueOff val="-5184504"/>
            <a:satOff val="-10204"/>
            <a:lumOff val="6372"/>
            <a:alphaOff val="0"/>
          </a:schemeClr>
        </a:solidFill>
        <a:ln w="19050" cap="flat" cmpd="sng" algn="ctr">
          <a:solidFill>
            <a:schemeClr val="accent2">
              <a:hueOff val="-5184504"/>
              <a:satOff val="-10204"/>
              <a:lumOff val="6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2B1C3-F5FE-404F-8459-AE1D21890908}">
      <dsp:nvSpPr>
        <dsp:cNvPr id="0" name=""/>
        <dsp:cNvSpPr/>
      </dsp:nvSpPr>
      <dsp:spPr>
        <a:xfrm>
          <a:off x="0" y="2150800"/>
          <a:ext cx="6620255" cy="1075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Unapređenje i razvoj proizvoda</a:t>
          </a:r>
          <a:endParaRPr lang="en-US" sz="3000" kern="1200" dirty="0"/>
        </a:p>
      </dsp:txBody>
      <dsp:txXfrm>
        <a:off x="0" y="2150800"/>
        <a:ext cx="6620255" cy="1075071"/>
      </dsp:txXfrm>
    </dsp:sp>
    <dsp:sp modelId="{29706A2E-CE9A-4241-8252-B0173B198A2C}">
      <dsp:nvSpPr>
        <dsp:cNvPr id="0" name=""/>
        <dsp:cNvSpPr/>
      </dsp:nvSpPr>
      <dsp:spPr>
        <a:xfrm>
          <a:off x="0" y="3225871"/>
          <a:ext cx="6620255" cy="0"/>
        </a:xfrm>
        <a:prstGeom prst="line">
          <a:avLst/>
        </a:prstGeom>
        <a:solidFill>
          <a:schemeClr val="accent2">
            <a:hueOff val="-7776756"/>
            <a:satOff val="-15306"/>
            <a:lumOff val="9559"/>
            <a:alphaOff val="0"/>
          </a:schemeClr>
        </a:solidFill>
        <a:ln w="19050" cap="flat" cmpd="sng" algn="ctr">
          <a:solidFill>
            <a:schemeClr val="accent2">
              <a:hueOff val="-7776756"/>
              <a:satOff val="-15306"/>
              <a:lumOff val="95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F6285-D19E-4DC4-A69F-8D922A29AE76}">
      <dsp:nvSpPr>
        <dsp:cNvPr id="0" name=""/>
        <dsp:cNvSpPr/>
      </dsp:nvSpPr>
      <dsp:spPr>
        <a:xfrm>
          <a:off x="0" y="3225871"/>
          <a:ext cx="6620255" cy="1075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Stjecanje povoljnijih uvjeta poslovanja</a:t>
          </a:r>
          <a:endParaRPr lang="en-US" sz="3000" kern="1200" dirty="0"/>
        </a:p>
      </dsp:txBody>
      <dsp:txXfrm>
        <a:off x="0" y="3225871"/>
        <a:ext cx="6620255" cy="1075071"/>
      </dsp:txXfrm>
    </dsp:sp>
    <dsp:sp modelId="{0DEDAFB9-98D5-4360-83FB-4F39F1F43578}">
      <dsp:nvSpPr>
        <dsp:cNvPr id="0" name=""/>
        <dsp:cNvSpPr/>
      </dsp:nvSpPr>
      <dsp:spPr>
        <a:xfrm>
          <a:off x="0" y="4300943"/>
          <a:ext cx="6620255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2F3D2-50DC-46C4-B626-732266A26D5E}">
      <dsp:nvSpPr>
        <dsp:cNvPr id="0" name=""/>
        <dsp:cNvSpPr/>
      </dsp:nvSpPr>
      <dsp:spPr>
        <a:xfrm>
          <a:off x="0" y="4300943"/>
          <a:ext cx="6620255" cy="1075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Racionalniju proizvodnju</a:t>
          </a:r>
          <a:endParaRPr lang="en-US" sz="3000" kern="1200" dirty="0"/>
        </a:p>
      </dsp:txBody>
      <dsp:txXfrm>
        <a:off x="0" y="4300943"/>
        <a:ext cx="6620255" cy="10750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CD5-CE55-4B37-88C9-9FE2C67174D4}">
      <dsp:nvSpPr>
        <dsp:cNvPr id="0" name=""/>
        <dsp:cNvSpPr/>
      </dsp:nvSpPr>
      <dsp:spPr>
        <a:xfrm>
          <a:off x="0" y="0"/>
          <a:ext cx="66202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9180-2706-4805-AF0C-11059C3A357A}">
      <dsp:nvSpPr>
        <dsp:cNvPr id="0" name=""/>
        <dsp:cNvSpPr/>
      </dsp:nvSpPr>
      <dsp:spPr>
        <a:xfrm>
          <a:off x="0" y="0"/>
          <a:ext cx="6620255" cy="13441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Pravo priznato za izum koji nudi novo rješenje nekog tehničkog problema</a:t>
          </a:r>
          <a:endParaRPr lang="en-US" sz="2700" kern="1200" dirty="0"/>
        </a:p>
      </dsp:txBody>
      <dsp:txXfrm>
        <a:off x="0" y="0"/>
        <a:ext cx="6620255" cy="1344168"/>
      </dsp:txXfrm>
    </dsp:sp>
    <dsp:sp modelId="{C110A8CE-94B7-4CE9-8020-B2DF0B7773DE}">
      <dsp:nvSpPr>
        <dsp:cNvPr id="0" name=""/>
        <dsp:cNvSpPr/>
      </dsp:nvSpPr>
      <dsp:spPr>
        <a:xfrm>
          <a:off x="0" y="1344168"/>
          <a:ext cx="6620255" cy="0"/>
        </a:xfrm>
        <a:prstGeom prst="line">
          <a:avLst/>
        </a:prstGeom>
        <a:solidFill>
          <a:schemeClr val="accent2">
            <a:hueOff val="-3456336"/>
            <a:satOff val="-6803"/>
            <a:lumOff val="4248"/>
            <a:alphaOff val="0"/>
          </a:schemeClr>
        </a:solidFill>
        <a:ln w="19050" cap="flat" cmpd="sng" algn="ctr">
          <a:solidFill>
            <a:schemeClr val="accent2">
              <a:hueOff val="-3456336"/>
              <a:satOff val="-6803"/>
              <a:lumOff val="42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A8E8D-CE2B-4C4A-B890-B5CE82806E87}">
      <dsp:nvSpPr>
        <dsp:cNvPr id="0" name=""/>
        <dsp:cNvSpPr/>
      </dsp:nvSpPr>
      <dsp:spPr>
        <a:xfrm>
          <a:off x="0" y="1344168"/>
          <a:ext cx="6620255" cy="13441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Odnosi se na određeni proizvod, postupa ili primjenu</a:t>
          </a:r>
        </a:p>
      </dsp:txBody>
      <dsp:txXfrm>
        <a:off x="0" y="1344168"/>
        <a:ext cx="6620255" cy="1344168"/>
      </dsp:txXfrm>
    </dsp:sp>
    <dsp:sp modelId="{5893017D-2F25-48CB-8B6A-03662826CFFF}">
      <dsp:nvSpPr>
        <dsp:cNvPr id="0" name=""/>
        <dsp:cNvSpPr/>
      </dsp:nvSpPr>
      <dsp:spPr>
        <a:xfrm>
          <a:off x="0" y="2688336"/>
          <a:ext cx="6620255" cy="0"/>
        </a:xfrm>
        <a:prstGeom prst="line">
          <a:avLst/>
        </a:prstGeom>
        <a:solidFill>
          <a:schemeClr val="accent2">
            <a:hueOff val="-6912672"/>
            <a:satOff val="-13605"/>
            <a:lumOff val="8497"/>
            <a:alphaOff val="0"/>
          </a:schemeClr>
        </a:solidFill>
        <a:ln w="19050" cap="flat" cmpd="sng" algn="ctr">
          <a:solidFill>
            <a:schemeClr val="accent2">
              <a:hueOff val="-6912672"/>
              <a:satOff val="-13605"/>
              <a:lumOff val="84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35ECB-F4ED-44C7-9293-527D90D5C122}">
      <dsp:nvSpPr>
        <dsp:cNvPr id="0" name=""/>
        <dsp:cNvSpPr/>
      </dsp:nvSpPr>
      <dsp:spPr>
        <a:xfrm>
          <a:off x="0" y="2688336"/>
          <a:ext cx="6620255" cy="13441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Patent osigurava vlasniku pravo na izradu, korištenje i prodaju izuma tijekom ograničenog vremenskog razdoblja</a:t>
          </a:r>
        </a:p>
      </dsp:txBody>
      <dsp:txXfrm>
        <a:off x="0" y="2688336"/>
        <a:ext cx="6620255" cy="1344168"/>
      </dsp:txXfrm>
    </dsp:sp>
    <dsp:sp modelId="{03E3D3FA-529F-4E5C-BE0C-A8EC7EB0EC59}">
      <dsp:nvSpPr>
        <dsp:cNvPr id="0" name=""/>
        <dsp:cNvSpPr/>
      </dsp:nvSpPr>
      <dsp:spPr>
        <a:xfrm>
          <a:off x="0" y="4032504"/>
          <a:ext cx="6620255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4C001-800D-4950-ADE7-A0CFB843C445}">
      <dsp:nvSpPr>
        <dsp:cNvPr id="0" name=""/>
        <dsp:cNvSpPr/>
      </dsp:nvSpPr>
      <dsp:spPr>
        <a:xfrm>
          <a:off x="0" y="4032504"/>
          <a:ext cx="6620255" cy="13441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Priznaje ga Državni zavod za intelektualno vlasništvo</a:t>
          </a:r>
        </a:p>
      </dsp:txBody>
      <dsp:txXfrm>
        <a:off x="0" y="4032504"/>
        <a:ext cx="6620255" cy="13441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CD5-CE55-4B37-88C9-9FE2C67174D4}">
      <dsp:nvSpPr>
        <dsp:cNvPr id="0" name=""/>
        <dsp:cNvSpPr/>
      </dsp:nvSpPr>
      <dsp:spPr>
        <a:xfrm>
          <a:off x="0" y="2625"/>
          <a:ext cx="66202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9180-2706-4805-AF0C-11059C3A357A}">
      <dsp:nvSpPr>
        <dsp:cNvPr id="0" name=""/>
        <dsp:cNvSpPr/>
      </dsp:nvSpPr>
      <dsp:spPr>
        <a:xfrm>
          <a:off x="0" y="2625"/>
          <a:ext cx="6620255" cy="1790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Pravo na korištenje određene tehnologije, tehničkog znanja, izuma ili zaštićenog prava</a:t>
          </a:r>
          <a:endParaRPr lang="en-US" sz="2800" kern="1200" dirty="0"/>
        </a:p>
      </dsp:txBody>
      <dsp:txXfrm>
        <a:off x="0" y="2625"/>
        <a:ext cx="6620255" cy="1790473"/>
      </dsp:txXfrm>
    </dsp:sp>
    <dsp:sp modelId="{C110A8CE-94B7-4CE9-8020-B2DF0B7773DE}">
      <dsp:nvSpPr>
        <dsp:cNvPr id="0" name=""/>
        <dsp:cNvSpPr/>
      </dsp:nvSpPr>
      <dsp:spPr>
        <a:xfrm>
          <a:off x="0" y="1793099"/>
          <a:ext cx="6620255" cy="0"/>
        </a:xfrm>
        <a:prstGeom prst="line">
          <a:avLst/>
        </a:prstGeom>
        <a:solidFill>
          <a:schemeClr val="accent2">
            <a:hueOff val="-5184504"/>
            <a:satOff val="-10204"/>
            <a:lumOff val="6372"/>
            <a:alphaOff val="0"/>
          </a:schemeClr>
        </a:solidFill>
        <a:ln w="19050" cap="flat" cmpd="sng" algn="ctr">
          <a:solidFill>
            <a:schemeClr val="accent2">
              <a:hueOff val="-5184504"/>
              <a:satOff val="-10204"/>
              <a:lumOff val="6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A8E8D-CE2B-4C4A-B890-B5CE82806E87}">
      <dsp:nvSpPr>
        <dsp:cNvPr id="0" name=""/>
        <dsp:cNvSpPr/>
      </dsp:nvSpPr>
      <dsp:spPr>
        <a:xfrm>
          <a:off x="0" y="1793099"/>
          <a:ext cx="6620255" cy="1790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Označava vremensko pravo korištenja ili prava na proizvodnju određene količine proizvoda</a:t>
          </a:r>
        </a:p>
      </dsp:txBody>
      <dsp:txXfrm>
        <a:off x="0" y="1793099"/>
        <a:ext cx="6620255" cy="1790473"/>
      </dsp:txXfrm>
    </dsp:sp>
    <dsp:sp modelId="{5893017D-2F25-48CB-8B6A-03662826CFFF}">
      <dsp:nvSpPr>
        <dsp:cNvPr id="0" name=""/>
        <dsp:cNvSpPr/>
      </dsp:nvSpPr>
      <dsp:spPr>
        <a:xfrm>
          <a:off x="0" y="3583572"/>
          <a:ext cx="6620255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35ECB-F4ED-44C7-9293-527D90D5C122}">
      <dsp:nvSpPr>
        <dsp:cNvPr id="0" name=""/>
        <dsp:cNvSpPr/>
      </dsp:nvSpPr>
      <dsp:spPr>
        <a:xfrm>
          <a:off x="0" y="3583572"/>
          <a:ext cx="6620255" cy="1790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Vrste: isključiva, neisključiva, ograničena, neograničena</a:t>
          </a:r>
        </a:p>
      </dsp:txBody>
      <dsp:txXfrm>
        <a:off x="0" y="3583572"/>
        <a:ext cx="6620255" cy="17904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FEE8FD-2E37-4A13-96AA-A83723B4A4FF}">
      <dsp:nvSpPr>
        <dsp:cNvPr id="0" name=""/>
        <dsp:cNvSpPr/>
      </dsp:nvSpPr>
      <dsp:spPr>
        <a:xfrm>
          <a:off x="0" y="866"/>
          <a:ext cx="568756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D11B4-EEDA-4C49-90D8-9F6D34053B29}">
      <dsp:nvSpPr>
        <dsp:cNvPr id="0" name=""/>
        <dsp:cNvSpPr/>
      </dsp:nvSpPr>
      <dsp:spPr>
        <a:xfrm>
          <a:off x="0" y="866"/>
          <a:ext cx="5676464" cy="1572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Pravo na korištenje nekog nacionalnog dobra za obavljanje gospodarske djelatnosti</a:t>
          </a:r>
          <a:endParaRPr lang="en-US" sz="2800" kern="1200" dirty="0"/>
        </a:p>
      </dsp:txBody>
      <dsp:txXfrm>
        <a:off x="0" y="866"/>
        <a:ext cx="5676464" cy="1572523"/>
      </dsp:txXfrm>
    </dsp:sp>
    <dsp:sp modelId="{61BE3AF6-D246-41D2-8CCA-11EEF9A077BA}">
      <dsp:nvSpPr>
        <dsp:cNvPr id="0" name=""/>
        <dsp:cNvSpPr/>
      </dsp:nvSpPr>
      <dsp:spPr>
        <a:xfrm>
          <a:off x="0" y="1573389"/>
          <a:ext cx="568756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16CDF9-F521-4E34-B490-D7E32581E2A0}">
      <dsp:nvSpPr>
        <dsp:cNvPr id="0" name=""/>
        <dsp:cNvSpPr/>
      </dsp:nvSpPr>
      <dsp:spPr>
        <a:xfrm>
          <a:off x="0" y="1573389"/>
          <a:ext cx="5676464" cy="1572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Nacionalna dobra: more i obala, vode,  zračni prostor, rude, prirodna bogatstva, zemljište, šume,…</a:t>
          </a:r>
        </a:p>
      </dsp:txBody>
      <dsp:txXfrm>
        <a:off x="0" y="1573389"/>
        <a:ext cx="5676464" cy="1572523"/>
      </dsp:txXfrm>
    </dsp:sp>
    <dsp:sp modelId="{8F6CF38B-3DB0-43AC-9B06-4B3E5D2F3216}">
      <dsp:nvSpPr>
        <dsp:cNvPr id="0" name=""/>
        <dsp:cNvSpPr/>
      </dsp:nvSpPr>
      <dsp:spPr>
        <a:xfrm>
          <a:off x="0" y="3145913"/>
          <a:ext cx="568756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CF2F8C-6844-4A85-A202-E09C8739B068}">
      <dsp:nvSpPr>
        <dsp:cNvPr id="0" name=""/>
        <dsp:cNvSpPr/>
      </dsp:nvSpPr>
      <dsp:spPr>
        <a:xfrm>
          <a:off x="0" y="3145913"/>
          <a:ext cx="5676464" cy="1572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Koncesionar ugovorom stječe pravo iskorištavanja uz naknadu</a:t>
          </a:r>
        </a:p>
      </dsp:txBody>
      <dsp:txXfrm>
        <a:off x="0" y="3145913"/>
        <a:ext cx="5676464" cy="15725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CD5-CE55-4B37-88C9-9FE2C67174D4}">
      <dsp:nvSpPr>
        <dsp:cNvPr id="0" name=""/>
        <dsp:cNvSpPr/>
      </dsp:nvSpPr>
      <dsp:spPr>
        <a:xfrm>
          <a:off x="0" y="2354"/>
          <a:ext cx="66202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9180-2706-4805-AF0C-11059C3A357A}">
      <dsp:nvSpPr>
        <dsp:cNvPr id="0" name=""/>
        <dsp:cNvSpPr/>
      </dsp:nvSpPr>
      <dsp:spPr>
        <a:xfrm>
          <a:off x="0" y="2354"/>
          <a:ext cx="6620255" cy="1605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Dobar glas, imidž, reputacija</a:t>
          </a:r>
          <a:endParaRPr lang="en-US" sz="2800" kern="1200" dirty="0"/>
        </a:p>
      </dsp:txBody>
      <dsp:txXfrm>
        <a:off x="0" y="2354"/>
        <a:ext cx="6620255" cy="1605440"/>
      </dsp:txXfrm>
    </dsp:sp>
    <dsp:sp modelId="{C110A8CE-94B7-4CE9-8020-B2DF0B7773DE}">
      <dsp:nvSpPr>
        <dsp:cNvPr id="0" name=""/>
        <dsp:cNvSpPr/>
      </dsp:nvSpPr>
      <dsp:spPr>
        <a:xfrm>
          <a:off x="0" y="1607794"/>
          <a:ext cx="6620255" cy="0"/>
        </a:xfrm>
        <a:prstGeom prst="line">
          <a:avLst/>
        </a:prstGeom>
        <a:solidFill>
          <a:schemeClr val="accent2">
            <a:hueOff val="-5184504"/>
            <a:satOff val="-10204"/>
            <a:lumOff val="6372"/>
            <a:alphaOff val="0"/>
          </a:schemeClr>
        </a:solidFill>
        <a:ln w="19050" cap="flat" cmpd="sng" algn="ctr">
          <a:solidFill>
            <a:schemeClr val="accent2">
              <a:hueOff val="-5184504"/>
              <a:satOff val="-10204"/>
              <a:lumOff val="6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A8E8D-CE2B-4C4A-B890-B5CE82806E87}">
      <dsp:nvSpPr>
        <dsp:cNvPr id="0" name=""/>
        <dsp:cNvSpPr/>
      </dsp:nvSpPr>
      <dsp:spPr>
        <a:xfrm>
          <a:off x="0" y="1607794"/>
          <a:ext cx="6620255" cy="1605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Dovodi do očekivanog prometa i zarade </a:t>
          </a:r>
        </a:p>
      </dsp:txBody>
      <dsp:txXfrm>
        <a:off x="0" y="1607794"/>
        <a:ext cx="6620255" cy="1605440"/>
      </dsp:txXfrm>
    </dsp:sp>
    <dsp:sp modelId="{5893017D-2F25-48CB-8B6A-03662826CFFF}">
      <dsp:nvSpPr>
        <dsp:cNvPr id="0" name=""/>
        <dsp:cNvSpPr/>
      </dsp:nvSpPr>
      <dsp:spPr>
        <a:xfrm>
          <a:off x="0" y="3213234"/>
          <a:ext cx="6620255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35ECB-F4ED-44C7-9293-527D90D5C122}">
      <dsp:nvSpPr>
        <dsp:cNvPr id="0" name=""/>
        <dsp:cNvSpPr/>
      </dsp:nvSpPr>
      <dsp:spPr>
        <a:xfrm>
          <a:off x="0" y="3213234"/>
          <a:ext cx="6620255" cy="1605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Izražava se kao razlika između knjigovodstvene i tržišne vrijednosti</a:t>
          </a:r>
        </a:p>
      </dsp:txBody>
      <dsp:txXfrm>
        <a:off x="0" y="3213234"/>
        <a:ext cx="6620255" cy="1605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CD5-CE55-4B37-88C9-9FE2C67174D4}">
      <dsp:nvSpPr>
        <dsp:cNvPr id="0" name=""/>
        <dsp:cNvSpPr/>
      </dsp:nvSpPr>
      <dsp:spPr>
        <a:xfrm>
          <a:off x="0" y="0"/>
          <a:ext cx="66202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9180-2706-4805-AF0C-11059C3A357A}">
      <dsp:nvSpPr>
        <dsp:cNvPr id="0" name=""/>
        <dsp:cNvSpPr/>
      </dsp:nvSpPr>
      <dsp:spPr>
        <a:xfrm>
          <a:off x="0" y="0"/>
          <a:ext cx="6620255" cy="232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Skup instrukcija i naredbi komponentama računala u svrhu izvršavanja danog zadatka</a:t>
          </a:r>
          <a:endParaRPr lang="en-US" sz="2800" kern="1200" dirty="0"/>
        </a:p>
      </dsp:txBody>
      <dsp:txXfrm>
        <a:off x="0" y="0"/>
        <a:ext cx="6620255" cy="2325886"/>
      </dsp:txXfrm>
    </dsp:sp>
    <dsp:sp modelId="{C110A8CE-94B7-4CE9-8020-B2DF0B7773DE}">
      <dsp:nvSpPr>
        <dsp:cNvPr id="0" name=""/>
        <dsp:cNvSpPr/>
      </dsp:nvSpPr>
      <dsp:spPr>
        <a:xfrm>
          <a:off x="0" y="2325886"/>
          <a:ext cx="6620255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A8E8D-CE2B-4C4A-B890-B5CE82806E87}">
      <dsp:nvSpPr>
        <dsp:cNvPr id="0" name=""/>
        <dsp:cNvSpPr/>
      </dsp:nvSpPr>
      <dsp:spPr>
        <a:xfrm>
          <a:off x="0" y="2325886"/>
          <a:ext cx="6620255" cy="232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Prednosti: ažurnost, ušteda rada, brzina, preglednost</a:t>
          </a:r>
        </a:p>
      </dsp:txBody>
      <dsp:txXfrm>
        <a:off x="0" y="2325886"/>
        <a:ext cx="6620255" cy="23258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61CD5-CE55-4B37-88C9-9FE2C67174D4}">
      <dsp:nvSpPr>
        <dsp:cNvPr id="0" name=""/>
        <dsp:cNvSpPr/>
      </dsp:nvSpPr>
      <dsp:spPr>
        <a:xfrm>
          <a:off x="0" y="0"/>
          <a:ext cx="662025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9180-2706-4805-AF0C-11059C3A357A}">
      <dsp:nvSpPr>
        <dsp:cNvPr id="0" name=""/>
        <dsp:cNvSpPr/>
      </dsp:nvSpPr>
      <dsp:spPr>
        <a:xfrm>
          <a:off x="0" y="0"/>
          <a:ext cx="6620255" cy="232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Pravna zaštita tržišnog identiteta proizvoda i usluga</a:t>
          </a:r>
          <a:endParaRPr lang="en-US" sz="2800" kern="1200" dirty="0"/>
        </a:p>
      </dsp:txBody>
      <dsp:txXfrm>
        <a:off x="0" y="0"/>
        <a:ext cx="6620255" cy="2325886"/>
      </dsp:txXfrm>
    </dsp:sp>
    <dsp:sp modelId="{C110A8CE-94B7-4CE9-8020-B2DF0B7773DE}">
      <dsp:nvSpPr>
        <dsp:cNvPr id="0" name=""/>
        <dsp:cNvSpPr/>
      </dsp:nvSpPr>
      <dsp:spPr>
        <a:xfrm>
          <a:off x="0" y="2325886"/>
          <a:ext cx="6620255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A8E8D-CE2B-4C4A-B890-B5CE82806E87}">
      <dsp:nvSpPr>
        <dsp:cNvPr id="0" name=""/>
        <dsp:cNvSpPr/>
      </dsp:nvSpPr>
      <dsp:spPr>
        <a:xfrm>
          <a:off x="0" y="2325886"/>
          <a:ext cx="6620255" cy="232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Registrira se u Državnom zavodu za intelektualno vlasništvo</a:t>
          </a:r>
        </a:p>
      </dsp:txBody>
      <dsp:txXfrm>
        <a:off x="0" y="2325886"/>
        <a:ext cx="6620255" cy="2325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EB9A4-7AAA-4F4D-BF7A-B807B3A2CD94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42218-56AB-4360-ADA7-B740812A1F8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218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8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7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6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6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7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3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7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6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1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7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An abstract genetic concept">
            <a:extLst>
              <a:ext uri="{FF2B5EF4-FFF2-40B4-BE49-F238E27FC236}">
                <a16:creationId xmlns:a16="http://schemas.microsoft.com/office/drawing/2014/main" id="{57A0FF77-4A98-2258-EA85-03783F4A4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35" b="17615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D4FCA2B-325E-BD2E-78F1-B9AB5093C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978409"/>
            <a:ext cx="5707309" cy="3678268"/>
          </a:xfrm>
        </p:spPr>
        <p:txBody>
          <a:bodyPr anchor="t">
            <a:normAutofit/>
          </a:bodyPr>
          <a:lstStyle/>
          <a:p>
            <a:r>
              <a:rPr lang="hr-HR" sz="6000" dirty="0"/>
              <a:t>ULAGANJA U VLASTITO PODUZEĆE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6542FFC-4AB1-B72B-A59A-3CF2A2FDE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anchor="b">
            <a:normAutofit/>
          </a:bodyPr>
          <a:lstStyle/>
          <a:p>
            <a:r>
              <a:rPr lang="hr-HR" dirty="0"/>
              <a:t>3. Ulaganje u poduzetnički pothvat </a:t>
            </a:r>
          </a:p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444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B91B1C-2B0E-9E65-36B0-D00219808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7D949E-564D-4503-A64E-D22FA323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35897D-CD1D-8EA4-61F3-534C67891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032504" cy="3364992"/>
          </a:xfrm>
        </p:spPr>
        <p:txBody>
          <a:bodyPr>
            <a:normAutofit fontScale="90000"/>
          </a:bodyPr>
          <a:lstStyle/>
          <a:p>
            <a:r>
              <a:rPr lang="hr-HR" dirty="0"/>
              <a:t>ULAGANJA U VLASTITO PODUZEĆE</a:t>
            </a:r>
            <a:br>
              <a:rPr lang="hr-HR" dirty="0"/>
            </a:br>
            <a:r>
              <a:rPr lang="hr-HR" sz="2800" b="0" dirty="0"/>
              <a:t>slika udžbenik str. 80</a:t>
            </a:r>
            <a:br>
              <a:rPr lang="hr-HR" sz="2800" b="0" dirty="0"/>
            </a:br>
            <a:r>
              <a:rPr lang="hr-HR" sz="2800" b="0" dirty="0"/>
              <a:t>(prepiši po 3 primjera iz svake podjele)</a:t>
            </a:r>
            <a:endParaRPr lang="hr-HR" b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1808AB-2943-464C-A710-F2A18D869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300216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F624DE-142E-FD1A-244F-CF28DCC790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112546"/>
              </p:ext>
            </p:extLst>
          </p:nvPr>
        </p:nvGraphicFramePr>
        <p:xfrm>
          <a:off x="4441372" y="978408"/>
          <a:ext cx="7244662" cy="540904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360890">
                  <a:extLst>
                    <a:ext uri="{9D8B030D-6E8A-4147-A177-3AD203B41FA5}">
                      <a16:colId xmlns:a16="http://schemas.microsoft.com/office/drawing/2014/main" val="2796076555"/>
                    </a:ext>
                  </a:extLst>
                </a:gridCol>
                <a:gridCol w="2406247">
                  <a:extLst>
                    <a:ext uri="{9D8B030D-6E8A-4147-A177-3AD203B41FA5}">
                      <a16:colId xmlns:a16="http://schemas.microsoft.com/office/drawing/2014/main" val="2405603285"/>
                    </a:ext>
                  </a:extLst>
                </a:gridCol>
                <a:gridCol w="2477525">
                  <a:extLst>
                    <a:ext uri="{9D8B030D-6E8A-4147-A177-3AD203B41FA5}">
                      <a16:colId xmlns:a16="http://schemas.microsoft.com/office/drawing/2014/main" val="3417261766"/>
                    </a:ext>
                  </a:extLst>
                </a:gridCol>
              </a:tblGrid>
              <a:tr h="467329">
                <a:tc gridSpan="2">
                  <a:txBody>
                    <a:bodyPr/>
                    <a:lstStyle/>
                    <a:p>
                      <a:pPr algn="ctr"/>
                      <a:r>
                        <a:rPr lang="hr-HR" sz="2400"/>
                        <a:t>MATERIJALNA ULAGANJA</a:t>
                      </a:r>
                    </a:p>
                  </a:txBody>
                  <a:tcPr marL="85266" marR="85266" marT="42633" marB="42633"/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hr-HR" sz="2400" dirty="0"/>
                        <a:t>NEMATERIJALNA</a:t>
                      </a:r>
                    </a:p>
                  </a:txBody>
                  <a:tcPr marL="85266" marR="85266" marT="42633" marB="42633"/>
                </a:tc>
                <a:extLst>
                  <a:ext uri="{0D108BD9-81ED-4DB2-BD59-A6C34878D82A}">
                    <a16:rowId xmlns:a16="http://schemas.microsoft.com/office/drawing/2014/main" val="3480407171"/>
                  </a:ext>
                </a:extLst>
              </a:tr>
              <a:tr h="467329">
                <a:tc>
                  <a:txBody>
                    <a:bodyPr/>
                    <a:lstStyle/>
                    <a:p>
                      <a:pPr algn="ctr"/>
                      <a:r>
                        <a:rPr lang="hr-HR" sz="2400"/>
                        <a:t>DUGOTRAJNA</a:t>
                      </a:r>
                    </a:p>
                  </a:txBody>
                  <a:tcPr marL="85266" marR="85266" marT="42633" marB="426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400"/>
                        <a:t>KRATKOTRAJNA</a:t>
                      </a:r>
                    </a:p>
                  </a:txBody>
                  <a:tcPr marL="85266" marR="85266" marT="42633" marB="42633"/>
                </a:tc>
                <a:tc vMerge="1">
                  <a:txBody>
                    <a:bodyPr/>
                    <a:lstStyle/>
                    <a:p>
                      <a:endParaRPr lang="hr-HR" sz="2400" dirty="0"/>
                    </a:p>
                  </a:txBody>
                  <a:tcPr marL="85266" marR="85266" marT="42633" marB="42633"/>
                </a:tc>
                <a:extLst>
                  <a:ext uri="{0D108BD9-81ED-4DB2-BD59-A6C34878D82A}">
                    <a16:rowId xmlns:a16="http://schemas.microsoft.com/office/drawing/2014/main" val="3218356557"/>
                  </a:ext>
                </a:extLst>
              </a:tr>
              <a:tr h="345161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Zemljište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Građevinski objekti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Strojevi i oprema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Dugogodišnji nasadi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Vozila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Osnovno stado</a:t>
                      </a:r>
                      <a:endParaRPr lang="hr-HR" sz="2400" dirty="0"/>
                    </a:p>
                  </a:txBody>
                  <a:tcPr marL="85266" marR="85266" marT="42633" marB="42633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dirty="0"/>
                        <a:t>Zalihe (sirovina</a:t>
                      </a:r>
                      <a:r>
                        <a:rPr lang="hr-HR" sz="2400" baseline="0" dirty="0"/>
                        <a:t> i materijala, gotovih proizvoda, trgovačke robe, sitnog inventara, ambalaže)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Novac na žiroračunu i blagajni</a:t>
                      </a:r>
                      <a:endParaRPr lang="hr-HR" sz="2400" dirty="0"/>
                    </a:p>
                  </a:txBody>
                  <a:tcPr marL="85266" marR="85266" marT="42633" marB="42633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Osnivački izdatci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Izdatci za istraživanje i razvoj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Patent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Licenca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Koncesija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 err="1"/>
                        <a:t>Goodwill</a:t>
                      </a:r>
                      <a:endParaRPr lang="hr-HR" sz="2400" baseline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Softver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Zaštitni znak</a:t>
                      </a:r>
                      <a:endParaRPr lang="hr-HR" sz="2400" dirty="0"/>
                    </a:p>
                  </a:txBody>
                  <a:tcPr marL="85266" marR="85266" marT="42633" marB="42633"/>
                </a:tc>
                <a:extLst>
                  <a:ext uri="{0D108BD9-81ED-4DB2-BD59-A6C34878D82A}">
                    <a16:rowId xmlns:a16="http://schemas.microsoft.com/office/drawing/2014/main" val="2281626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36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>
            <a:normAutofit/>
          </a:bodyPr>
          <a:lstStyle/>
          <a:p>
            <a:pPr lvl="0"/>
            <a:r>
              <a:rPr lang="hr-HR"/>
              <a:t>Dugotrajna materijalna imovina </a:t>
            </a:r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ee Apples Red Apple photo and picture">
            <a:extLst>
              <a:ext uri="{FF2B5EF4-FFF2-40B4-BE49-F238E27FC236}">
                <a16:creationId xmlns:a16="http://schemas.microsoft.com/office/drawing/2014/main" id="{130234E1-6C72-C171-AF3A-D913C3347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0" r="22372" b="1"/>
          <a:stretch>
            <a:fillRect/>
          </a:stretch>
        </p:blipFill>
        <p:spPr bwMode="auto">
          <a:xfrm>
            <a:off x="7586236" y="508090"/>
            <a:ext cx="4256082" cy="618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Rezervirano mjesto sadržaja 4">
            <a:extLst>
              <a:ext uri="{FF2B5EF4-FFF2-40B4-BE49-F238E27FC236}">
                <a16:creationId xmlns:a16="http://schemas.microsoft.com/office/drawing/2014/main" id="{9EAA4A2C-A36A-26CE-D7EC-99320EAD8F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819320"/>
              </p:ext>
            </p:extLst>
          </p:nvPr>
        </p:nvGraphicFramePr>
        <p:xfrm>
          <a:off x="521208" y="2578608"/>
          <a:ext cx="6300216" cy="376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1296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6D93E6-BF0B-C995-6044-5AC1335B1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91F8DF-B7CD-39B0-8DEB-26FB6933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>
            <a:normAutofit/>
          </a:bodyPr>
          <a:lstStyle/>
          <a:p>
            <a:pPr lvl="0"/>
            <a:r>
              <a:rPr lang="hr-HR" dirty="0"/>
              <a:t>Kratkotrajna materijalna imovina </a:t>
            </a:r>
            <a:endParaRPr lang="en-US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ree Salt Smoked photo and picture">
            <a:extLst>
              <a:ext uri="{FF2B5EF4-FFF2-40B4-BE49-F238E27FC236}">
                <a16:creationId xmlns:a16="http://schemas.microsoft.com/office/drawing/2014/main" id="{7C3000B6-93C8-282B-43FA-950A55B6B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4" r="19318"/>
          <a:stretch>
            <a:fillRect/>
          </a:stretch>
        </p:blipFill>
        <p:spPr bwMode="auto">
          <a:xfrm>
            <a:off x="7780503" y="508090"/>
            <a:ext cx="4061317" cy="620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Rezervirano mjesto sadržaja 4">
            <a:extLst>
              <a:ext uri="{FF2B5EF4-FFF2-40B4-BE49-F238E27FC236}">
                <a16:creationId xmlns:a16="http://schemas.microsoft.com/office/drawing/2014/main" id="{58FD5194-3EA5-7670-C314-92FDAEC272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36216"/>
              </p:ext>
            </p:extLst>
          </p:nvPr>
        </p:nvGraphicFramePr>
        <p:xfrm>
          <a:off x="521208" y="3034602"/>
          <a:ext cx="6300216" cy="331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9284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789ADB-F04F-9DBB-59EE-CC1075D1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46FF7-D587-E8B5-E1C3-5368B8BCD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>
            <a:normAutofit/>
          </a:bodyPr>
          <a:lstStyle/>
          <a:p>
            <a:pPr lvl="0"/>
            <a:r>
              <a:rPr lang="hr-HR" dirty="0"/>
              <a:t>Nematerijalna imovina </a:t>
            </a:r>
            <a:endParaRPr lang="en-US" dirty="0"/>
          </a:p>
        </p:txBody>
      </p:sp>
      <p:sp>
        <p:nvSpPr>
          <p:cNvPr id="3088" name="Rectangle 3087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ree Sign Transport Panel illustration and picture">
            <a:extLst>
              <a:ext uri="{FF2B5EF4-FFF2-40B4-BE49-F238E27FC236}">
                <a16:creationId xmlns:a16="http://schemas.microsoft.com/office/drawing/2014/main" id="{028658D0-595F-BDED-9E46-FAA5ABB56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7" r="29566"/>
          <a:stretch>
            <a:fillRect/>
          </a:stretch>
        </p:blipFill>
        <p:spPr bwMode="auto">
          <a:xfrm>
            <a:off x="7586236" y="508090"/>
            <a:ext cx="4081805" cy="584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Rezervirano mjesto sadržaja 4">
            <a:extLst>
              <a:ext uri="{FF2B5EF4-FFF2-40B4-BE49-F238E27FC236}">
                <a16:creationId xmlns:a16="http://schemas.microsoft.com/office/drawing/2014/main" id="{C31B4E42-C58D-95CC-2984-A9E4843A79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60589"/>
              </p:ext>
            </p:extLst>
          </p:nvPr>
        </p:nvGraphicFramePr>
        <p:xfrm>
          <a:off x="521208" y="2578608"/>
          <a:ext cx="6300216" cy="376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565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09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4754880" cy="1463040"/>
          </a:xfrm>
        </p:spPr>
        <p:txBody>
          <a:bodyPr>
            <a:normAutofit/>
          </a:bodyPr>
          <a:lstStyle/>
          <a:p>
            <a:r>
              <a:rPr lang="hr-HR" dirty="0"/>
              <a:t>OSNIVAČKI IZDATCI</a:t>
            </a:r>
          </a:p>
        </p:txBody>
      </p:sp>
      <p:sp>
        <p:nvSpPr>
          <p:cNvPr id="4112" name="Rectangle 4111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467296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098" name="Picture 2" descr="Free Investigation Suspect vector and picture">
            <a:extLst>
              <a:ext uri="{FF2B5EF4-FFF2-40B4-BE49-F238E27FC236}">
                <a16:creationId xmlns:a16="http://schemas.microsoft.com/office/drawing/2014/main" id="{BD5BD83D-1C87-E018-289E-BF9DF10CD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 r="-1" b="-1"/>
          <a:stretch>
            <a:fillRect/>
          </a:stretch>
        </p:blipFill>
        <p:spPr bwMode="auto">
          <a:xfrm>
            <a:off x="5958018" y="508090"/>
            <a:ext cx="5709726" cy="584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613399-12FB-4A10-3960-E4462C14C0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604600"/>
              </p:ext>
            </p:extLst>
          </p:nvPr>
        </p:nvGraphicFramePr>
        <p:xfrm>
          <a:off x="521208" y="2578608"/>
          <a:ext cx="4672584" cy="376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4038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8F4D5-FC3D-4A15-355A-CF60D996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3D12C50-B3A5-AA96-3BD6-1D1BB05B5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3366C-822D-8193-7A30-D53A7BBB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032504" cy="3364992"/>
          </a:xfrm>
        </p:spPr>
        <p:txBody>
          <a:bodyPr>
            <a:normAutofit/>
          </a:bodyPr>
          <a:lstStyle/>
          <a:p>
            <a:r>
              <a:rPr lang="hr-HR" dirty="0"/>
              <a:t>IZDATCI ZA ISTRAŽIVANJE I RAZVOJ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73F67B-B270-1E2D-F645-978210FB0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55EE70-A13E-1031-960D-3A05FE017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33F58B-D77F-AF22-0BBE-824B9B47D18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65776" y="978408"/>
          <a:ext cx="6620256" cy="5376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8740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EC85A-F9BF-AA44-8AB9-8E170813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CEA079-E696-ACFB-CBA7-7FD3D8D6F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4931FB-FC1B-B335-EAAC-92329891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032504" cy="3364992"/>
          </a:xfrm>
        </p:spPr>
        <p:txBody>
          <a:bodyPr>
            <a:normAutofit/>
          </a:bodyPr>
          <a:lstStyle/>
          <a:p>
            <a:r>
              <a:rPr lang="hr-HR" dirty="0"/>
              <a:t>PATENT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5460DA-B714-5939-8BFB-9753172E1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3F6A33-17D6-1014-0CDD-0B053CFD1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356DAA-DCF0-3695-E7C4-43BD9155DE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990771"/>
              </p:ext>
            </p:extLst>
          </p:nvPr>
        </p:nvGraphicFramePr>
        <p:xfrm>
          <a:off x="5065776" y="978408"/>
          <a:ext cx="6620256" cy="5376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Free Vintage Vehicle vector and picture">
            <a:extLst>
              <a:ext uri="{FF2B5EF4-FFF2-40B4-BE49-F238E27FC236}">
                <a16:creationId xmlns:a16="http://schemas.microsoft.com/office/drawing/2014/main" id="{0921863D-7145-BC65-9E41-1B6FD33CF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0" y="3693271"/>
            <a:ext cx="4940056" cy="316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0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41B71-EF02-3ACD-7C4A-4DA13AC53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4567331-647E-A702-CA35-0B1767C8E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327DB9-29F7-4D73-CC50-0F292BD18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032504" cy="3364992"/>
          </a:xfrm>
        </p:spPr>
        <p:txBody>
          <a:bodyPr>
            <a:normAutofit/>
          </a:bodyPr>
          <a:lstStyle/>
          <a:p>
            <a:r>
              <a:rPr lang="hr-HR" dirty="0"/>
              <a:t>LICENCIJA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11BA41-17B7-E3B6-4006-B9A1481ED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494C1C-57FD-5976-EC39-E71601A30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7C6B045-1A6E-00F7-ED6B-FF99A2712F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503182"/>
              </p:ext>
            </p:extLst>
          </p:nvPr>
        </p:nvGraphicFramePr>
        <p:xfrm>
          <a:off x="5065776" y="978408"/>
          <a:ext cx="6620256" cy="5376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Free Vintage Vehicle vector and picture">
            <a:extLst>
              <a:ext uri="{FF2B5EF4-FFF2-40B4-BE49-F238E27FC236}">
                <a16:creationId xmlns:a16="http://schemas.microsoft.com/office/drawing/2014/main" id="{4385AC71-B42F-0E66-72A3-F5E78185A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0" y="3693271"/>
            <a:ext cx="4940056" cy="316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138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01CB4-ABE8-E6A3-C192-854DE4A47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D1BDCCC-E676-2A7E-BE11-2B8C23DB2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9113A6-5843-6176-CDCE-EDB5E800F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115568"/>
          </a:xfrm>
        </p:spPr>
        <p:txBody>
          <a:bodyPr>
            <a:normAutofit/>
          </a:bodyPr>
          <a:lstStyle/>
          <a:p>
            <a:r>
              <a:rPr lang="hr-HR" dirty="0"/>
              <a:t>KONCESIJA</a:t>
            </a: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781C97B1-8A09-6383-8C65-A3B735778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Free Nature Road photo and picture">
            <a:extLst>
              <a:ext uri="{FF2B5EF4-FFF2-40B4-BE49-F238E27FC236}">
                <a16:creationId xmlns:a16="http://schemas.microsoft.com/office/drawing/2014/main" id="{26FE37D0-3E1C-4C7B-64DE-984F00FE2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2" b="1"/>
          <a:stretch>
            <a:fillRect/>
          </a:stretch>
        </p:blipFill>
        <p:spPr bwMode="auto">
          <a:xfrm>
            <a:off x="572969" y="1749869"/>
            <a:ext cx="4727374" cy="425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5EA24E-F3A6-69D1-01B0-8604A3326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995908"/>
              </p:ext>
            </p:extLst>
          </p:nvPr>
        </p:nvGraphicFramePr>
        <p:xfrm>
          <a:off x="5873312" y="1723326"/>
          <a:ext cx="5687568" cy="4719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476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 – udžbenik str. 82.-83. ili internet</a:t>
            </a:r>
            <a:br>
              <a:rPr lang="hr-HR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404" y="2532889"/>
            <a:ext cx="7290103" cy="3767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/>
              <a:t>Pročitaj i zapiši pojmove </a:t>
            </a:r>
          </a:p>
          <a:p>
            <a:r>
              <a:rPr lang="hr-HR" sz="3200" dirty="0" err="1"/>
              <a:t>goodwill</a:t>
            </a:r>
            <a:endParaRPr lang="hr-HR" sz="3200" dirty="0"/>
          </a:p>
          <a:p>
            <a:r>
              <a:rPr lang="hr-HR" sz="3200" dirty="0"/>
              <a:t>Softver</a:t>
            </a:r>
          </a:p>
          <a:p>
            <a:r>
              <a:rPr lang="hr-HR" sz="3200" dirty="0" err="1"/>
              <a:t>Zaštitini</a:t>
            </a:r>
            <a:r>
              <a:rPr lang="hr-HR" sz="3200" dirty="0"/>
              <a:t> znak</a:t>
            </a:r>
          </a:p>
        </p:txBody>
      </p:sp>
    </p:spTree>
    <p:extLst>
      <p:ext uri="{BB962C8B-B14F-4D97-AF65-F5344CB8AC3E}">
        <p14:creationId xmlns:p14="http://schemas.microsoft.com/office/powerpoint/2010/main" val="2843115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87560C-6E1F-45AD-5982-E1A1475B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B38EAB-560E-0D92-EACB-8FABE4F9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30CCBC-B8B9-F1CE-D411-2B5500286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765" y="1377242"/>
            <a:ext cx="4032504" cy="3364992"/>
          </a:xfrm>
        </p:spPr>
        <p:txBody>
          <a:bodyPr>
            <a:normAutofit/>
          </a:bodyPr>
          <a:lstStyle/>
          <a:p>
            <a:r>
              <a:rPr lang="hr-HR" dirty="0"/>
              <a:t>GOODWILL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A2ABDF-94E4-51B0-A888-C29C5A3B0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557D4A-9DA4-4558-B749-62B646B5F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2C0C98-AB26-FC6D-9204-7FAFEA1F67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076632"/>
              </p:ext>
            </p:extLst>
          </p:nvPr>
        </p:nvGraphicFramePr>
        <p:xfrm>
          <a:off x="5065776" y="1534050"/>
          <a:ext cx="6620256" cy="4821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4171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8CB8DC-C4A0-4782-B59D-690652CD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FC9D2DC-A482-1087-B98B-7664451C7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D6939D-8C2D-4D2B-84F8-F73AA9019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1703306"/>
            <a:ext cx="4032504" cy="3364992"/>
          </a:xfrm>
        </p:spPr>
        <p:txBody>
          <a:bodyPr>
            <a:normAutofit/>
          </a:bodyPr>
          <a:lstStyle/>
          <a:p>
            <a:r>
              <a:rPr lang="hr-HR" dirty="0"/>
              <a:t>SOFTVER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AE7B73-B9F3-0421-ED0C-43ABA5C98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68AC10-A063-0FA7-DBCB-F3B65EA2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F41D7F-4E3A-8077-BDD5-61E5D591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28928"/>
              </p:ext>
            </p:extLst>
          </p:nvPr>
        </p:nvGraphicFramePr>
        <p:xfrm>
          <a:off x="5065776" y="1703306"/>
          <a:ext cx="6620256" cy="4651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021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648071-4ABC-2227-DBDD-0A2E424A8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A678B00-D007-D664-17E8-CCC119CAC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EADFD-47B5-F3EB-D57A-385237EDD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1508753"/>
            <a:ext cx="4032504" cy="3364992"/>
          </a:xfrm>
        </p:spPr>
        <p:txBody>
          <a:bodyPr>
            <a:normAutofit/>
          </a:bodyPr>
          <a:lstStyle/>
          <a:p>
            <a:r>
              <a:rPr lang="hr-HR" dirty="0"/>
              <a:t>ZAŠTITNI ZNAK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6D187-0848-F8C7-EE1E-D741AE690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00F259-E5D0-219C-102A-80F9F887A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A878F9-E0E7-0938-C149-88B79CEB3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258421"/>
              </p:ext>
            </p:extLst>
          </p:nvPr>
        </p:nvGraphicFramePr>
        <p:xfrm>
          <a:off x="5065776" y="1703306"/>
          <a:ext cx="6620256" cy="4651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349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CD430-B8B3-1B54-66E0-11DB37ED6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083F47-750E-A41F-1E5A-EFB054507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7A3ABB9-59C0-1142-8AAC-D96F48C2E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4F004-EC24-938D-5FC7-77BCF1F9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407"/>
            <a:ext cx="6195545" cy="38481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/>
              <a:t>Hvala na pozornosti!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EC199B-6D39-40A5-60B2-64079102B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3DE491-0822-E06F-2F96-DF7B05EEE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ED10D71-F754-F9AD-E5A1-D5563707D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4680" y="6209925"/>
            <a:ext cx="4068671" cy="45719"/>
          </a:xfrm>
          <a:custGeom>
            <a:avLst/>
            <a:gdLst>
              <a:gd name="connsiteX0" fmla="*/ 0 w 4068671"/>
              <a:gd name="connsiteY0" fmla="*/ 0 h 45719"/>
              <a:gd name="connsiteX1" fmla="*/ 4068671 w 4068671"/>
              <a:gd name="connsiteY1" fmla="*/ 0 h 45719"/>
              <a:gd name="connsiteX2" fmla="*/ 4068671 w 4068671"/>
              <a:gd name="connsiteY2" fmla="*/ 45719 h 45719"/>
              <a:gd name="connsiteX3" fmla="*/ 0 w 4068671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671" h="45719">
                <a:moveTo>
                  <a:pt x="0" y="0"/>
                </a:moveTo>
                <a:lnTo>
                  <a:pt x="4068671" y="0"/>
                </a:lnTo>
                <a:lnTo>
                  <a:pt x="4068671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47885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404</Words>
  <Application>Microsoft Office PowerPoint</Application>
  <PresentationFormat>Široki zaslon</PresentationFormat>
  <Paragraphs>72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0" baseType="lpstr">
      <vt:lpstr>Aptos</vt:lpstr>
      <vt:lpstr>Arial</vt:lpstr>
      <vt:lpstr>Bierstadt</vt:lpstr>
      <vt:lpstr>Neue Haas Grotesk Text Pro</vt:lpstr>
      <vt:lpstr>GestaltVTI</vt:lpstr>
      <vt:lpstr>ULAGANJA U VLASTITO PODUZEĆE</vt:lpstr>
      <vt:lpstr>ULAGANJA U VLASTITO PODUZEĆE slika udžbenik str. 80 (prepiši po 3 primjera iz svake podjele)</vt:lpstr>
      <vt:lpstr>Dugotrajna materijalna imovina </vt:lpstr>
      <vt:lpstr>Kratkotrajna materijalna imovina </vt:lpstr>
      <vt:lpstr>Nematerijalna imovina </vt:lpstr>
      <vt:lpstr>OSNIVAČKI IZDATCI</vt:lpstr>
      <vt:lpstr>IZDATCI ZA ISTRAŽIVANJE I RAZVOJ</vt:lpstr>
      <vt:lpstr>PATENT</vt:lpstr>
      <vt:lpstr>LICENCIJA</vt:lpstr>
      <vt:lpstr>KONCESIJA</vt:lpstr>
      <vt:lpstr>Zadatak – udžbenik str. 82.-83. ili internet </vt:lpstr>
      <vt:lpstr>GOODWILL</vt:lpstr>
      <vt:lpstr>SOFTVER</vt:lpstr>
      <vt:lpstr>ZAŠTITNI ZNAK</vt:lpstr>
      <vt:lpstr>Hvala na pozornosti!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11</cp:revision>
  <dcterms:created xsi:type="dcterms:W3CDTF">2025-10-07T10:35:25Z</dcterms:created>
  <dcterms:modified xsi:type="dcterms:W3CDTF">2026-06-10T15:14:12Z</dcterms:modified>
</cp:coreProperties>
</file>